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397" r:id="rId3"/>
    <p:sldId id="378" r:id="rId4"/>
    <p:sldId id="383" r:id="rId5"/>
    <p:sldId id="393" r:id="rId6"/>
    <p:sldId id="394" r:id="rId7"/>
    <p:sldId id="398" r:id="rId8"/>
    <p:sldId id="402" r:id="rId9"/>
    <p:sldId id="399" r:id="rId10"/>
    <p:sldId id="40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8" autoAdjust="0"/>
    <p:restoredTop sz="94660"/>
  </p:normalViewPr>
  <p:slideViewPr>
    <p:cSldViewPr snapToGrid="0">
      <p:cViewPr varScale="1">
        <p:scale>
          <a:sx n="97" d="100"/>
          <a:sy n="97" d="100"/>
        </p:scale>
        <p:origin x="68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https://se.leadershipacademy.nhs.uk/development-opportunities-and-support/coaching-and-mentoring-2/" TargetMode="External"/><Relationship Id="rId2" Type="http://schemas.openxmlformats.org/officeDocument/2006/relationships/hyperlink" Target="https://www.ibms.org/resources/ibms-mentoring-scheme/" TargetMode="External"/><Relationship Id="rId1" Type="http://schemas.openxmlformats.org/officeDocument/2006/relationships/hyperlink" Target="https://forms.office.com/pages/responsepage.aspx?id=slTDN7CF9UeyIge0jXdO4_ouX_K7AvNFrqqty20JlP9UQTZRSUVOWkpJQ1pOOFY1TE02Q0RBN0JQRy4u" TargetMode="Externa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hyperlink" Target="https://se.leadershipacademy.nhs.uk/development-opportunities-and-support/coaching-and-mentoring-2/" TargetMode="External"/><Relationship Id="rId2" Type="http://schemas.openxmlformats.org/officeDocument/2006/relationships/hyperlink" Target="https://www.ibms.org/resources/ibms-mentoring-scheme/" TargetMode="External"/><Relationship Id="rId1" Type="http://schemas.openxmlformats.org/officeDocument/2006/relationships/hyperlink" Target="https://forms.office.com/pages/responsepage.aspx?id=slTDN7CF9UeyIge0jXdO4_ouX_K7AvNFrqqty20JlP9UOEhDNFNHM09IUEE4QjlZTjlFUlRLMDdVOS4u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s://se.leadershipacademy.nhs.uk/development-opportunities-and-support/coaching-and-mentoring-2/" TargetMode="External"/><Relationship Id="rId2" Type="http://schemas.openxmlformats.org/officeDocument/2006/relationships/hyperlink" Target="https://www.ibms.org/resources/ibms-mentoring-scheme/" TargetMode="External"/><Relationship Id="rId1" Type="http://schemas.openxmlformats.org/officeDocument/2006/relationships/hyperlink" Target="https://forms.office.com/pages/responsepage.aspx?id=slTDN7CF9UeyIge0jXdO4_ouX_K7AvNFrqqty20JlP9UQTZRSUVOWkpJQ1pOOFY1TE02Q0RBN0JQRy4u" TargetMode="External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hyperlink" Target="https://se.leadershipacademy.nhs.uk/development-opportunities-and-support/coaching-and-mentoring-2/" TargetMode="External"/><Relationship Id="rId2" Type="http://schemas.openxmlformats.org/officeDocument/2006/relationships/hyperlink" Target="https://www.ibms.org/resources/ibms-mentoring-scheme/" TargetMode="External"/><Relationship Id="rId1" Type="http://schemas.openxmlformats.org/officeDocument/2006/relationships/hyperlink" Target="https://forms.office.com/pages/responsepage.aspx?id=slTDN7CF9UeyIge0jXdO4_ouX_K7AvNFrqqty20JlP9UOEhDNFNHM09IUEE4QjlZTjlFUlRLMDdVOS4u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053B7B-AE7A-4098-9E15-D38C7E0BBD3C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8B77AE0-FC57-4E5B-9046-D66759CF2BC4}">
      <dgm:prSet phldrT="[Text]"/>
      <dgm:spPr/>
      <dgm:t>
        <a:bodyPr/>
        <a:lstStyle/>
        <a:p>
          <a:r>
            <a:rPr lang="en-GB" dirty="0"/>
            <a:t>Want a local mentor familiar with K&amp;M pathology? </a:t>
          </a:r>
        </a:p>
      </dgm:t>
    </dgm:pt>
    <dgm:pt modelId="{5ED9002E-30CF-4050-A77E-14C51610D0BE}" type="parTrans" cxnId="{862230FB-CE40-4064-80B1-32AACB663B21}">
      <dgm:prSet/>
      <dgm:spPr/>
      <dgm:t>
        <a:bodyPr/>
        <a:lstStyle/>
        <a:p>
          <a:endParaRPr lang="en-GB"/>
        </a:p>
      </dgm:t>
    </dgm:pt>
    <dgm:pt modelId="{253DD1F0-E67F-494E-ACA8-F1FCE126B6F2}" type="sibTrans" cxnId="{862230FB-CE40-4064-80B1-32AACB663B21}">
      <dgm:prSet/>
      <dgm:spPr/>
      <dgm:t>
        <a:bodyPr/>
        <a:lstStyle/>
        <a:p>
          <a:endParaRPr lang="en-GB"/>
        </a:p>
      </dgm:t>
    </dgm:pt>
    <dgm:pt modelId="{B1CCEA84-FEDB-4C76-B8FF-361D144E6ED5}">
      <dgm:prSet phldrT="[Text]"/>
      <dgm:spPr/>
      <dgm:t>
        <a:bodyPr/>
        <a:lstStyle/>
        <a:p>
          <a:r>
            <a:rPr lang="en-GB" dirty="0">
              <a:solidFill>
                <a:srgbClr val="CC0099"/>
              </a:solidFill>
              <a:hlinkClick xmlns:r="http://schemas.openxmlformats.org/officeDocument/2006/relationships" r:id="rId1"/>
            </a:rPr>
            <a:t>Apply now</a:t>
          </a:r>
          <a:r>
            <a:rPr lang="en-GB" dirty="0"/>
            <a:t>!</a:t>
          </a:r>
        </a:p>
      </dgm:t>
    </dgm:pt>
    <dgm:pt modelId="{6548D039-4DBB-4A59-88D4-CC53A561CFC8}" type="parTrans" cxnId="{F5345C8C-E262-4854-98AF-AF6A9AEF8291}">
      <dgm:prSet/>
      <dgm:spPr/>
      <dgm:t>
        <a:bodyPr/>
        <a:lstStyle/>
        <a:p>
          <a:endParaRPr lang="en-GB"/>
        </a:p>
      </dgm:t>
    </dgm:pt>
    <dgm:pt modelId="{6F729ABC-8AFE-4C42-A154-F79936D2443E}" type="sibTrans" cxnId="{F5345C8C-E262-4854-98AF-AF6A9AEF8291}">
      <dgm:prSet/>
      <dgm:spPr/>
      <dgm:t>
        <a:bodyPr/>
        <a:lstStyle/>
        <a:p>
          <a:endParaRPr lang="en-GB"/>
        </a:p>
      </dgm:t>
    </dgm:pt>
    <dgm:pt modelId="{3940CABA-3BAF-47B9-8D65-E1BD8C69006A}">
      <dgm:prSet phldrT="[Text]"/>
      <dgm:spPr/>
      <dgm:t>
        <a:bodyPr/>
        <a:lstStyle/>
        <a:p>
          <a:r>
            <a:rPr lang="en-GB" dirty="0"/>
            <a:t>Want a local mentor outside of pathology?</a:t>
          </a:r>
        </a:p>
      </dgm:t>
    </dgm:pt>
    <dgm:pt modelId="{AD1E9D38-BBC6-4698-B7DF-EA7743C56711}" type="parTrans" cxnId="{77B6CBBC-34D9-42C1-B1F3-E82827E3D38E}">
      <dgm:prSet/>
      <dgm:spPr/>
      <dgm:t>
        <a:bodyPr/>
        <a:lstStyle/>
        <a:p>
          <a:endParaRPr lang="en-GB"/>
        </a:p>
      </dgm:t>
    </dgm:pt>
    <dgm:pt modelId="{A8205880-7EE0-489E-9E6E-2D633601317C}" type="sibTrans" cxnId="{77B6CBBC-34D9-42C1-B1F3-E82827E3D38E}">
      <dgm:prSet/>
      <dgm:spPr/>
      <dgm:t>
        <a:bodyPr/>
        <a:lstStyle/>
        <a:p>
          <a:endParaRPr lang="en-GB"/>
        </a:p>
      </dgm:t>
    </dgm:pt>
    <dgm:pt modelId="{875A69EE-19CB-4617-8721-18D634554A2B}">
      <dgm:prSet phldrT="[Text]"/>
      <dgm:spPr/>
      <dgm:t>
        <a:bodyPr/>
        <a:lstStyle/>
        <a:p>
          <a:r>
            <a:rPr lang="en-GB" dirty="0"/>
            <a:t>Check your intranet for mentoring opportunities</a:t>
          </a:r>
        </a:p>
      </dgm:t>
    </dgm:pt>
    <dgm:pt modelId="{B082F607-9254-4235-A839-26C77C40B9AE}" type="parTrans" cxnId="{E57BFCC6-84E1-41DD-99CC-7D70661A181F}">
      <dgm:prSet/>
      <dgm:spPr/>
      <dgm:t>
        <a:bodyPr/>
        <a:lstStyle/>
        <a:p>
          <a:endParaRPr lang="en-GB"/>
        </a:p>
      </dgm:t>
    </dgm:pt>
    <dgm:pt modelId="{29C44888-04EA-4CA3-87CB-81BA58A923B7}" type="sibTrans" cxnId="{E57BFCC6-84E1-41DD-99CC-7D70661A181F}">
      <dgm:prSet/>
      <dgm:spPr/>
      <dgm:t>
        <a:bodyPr/>
        <a:lstStyle/>
        <a:p>
          <a:endParaRPr lang="en-GB"/>
        </a:p>
      </dgm:t>
    </dgm:pt>
    <dgm:pt modelId="{A5C247CD-D62C-4AE0-BFDA-043C594BFA4E}">
      <dgm:prSet phldrT="[Text]"/>
      <dgm:spPr/>
      <dgm:t>
        <a:bodyPr/>
        <a:lstStyle/>
        <a:p>
          <a:r>
            <a:rPr lang="en-GB" dirty="0"/>
            <a:t>Want a mentor external to K&amp;M hospital Trusts? </a:t>
          </a:r>
        </a:p>
      </dgm:t>
    </dgm:pt>
    <dgm:pt modelId="{FCD9133A-307E-4218-AADB-F4670F340EA0}" type="parTrans" cxnId="{F6DEC411-BA7D-4FE7-A47E-258A17345161}">
      <dgm:prSet/>
      <dgm:spPr/>
      <dgm:t>
        <a:bodyPr/>
        <a:lstStyle/>
        <a:p>
          <a:endParaRPr lang="en-GB"/>
        </a:p>
      </dgm:t>
    </dgm:pt>
    <dgm:pt modelId="{4C6708C1-F55D-48BA-8C20-621DE9B372A6}" type="sibTrans" cxnId="{F6DEC411-BA7D-4FE7-A47E-258A17345161}">
      <dgm:prSet/>
      <dgm:spPr/>
      <dgm:t>
        <a:bodyPr/>
        <a:lstStyle/>
        <a:p>
          <a:endParaRPr lang="en-GB"/>
        </a:p>
      </dgm:t>
    </dgm:pt>
    <dgm:pt modelId="{6E04C57F-0A15-4987-B38D-ABC8F79E96FF}">
      <dgm:prSet phldrT="[Text]"/>
      <dgm:spPr/>
      <dgm:t>
        <a:bodyPr/>
        <a:lstStyle/>
        <a:p>
          <a:r>
            <a:rPr lang="en-GB" dirty="0">
              <a:solidFill>
                <a:srgbClr val="CC0099"/>
              </a:solidFill>
            </a:rPr>
            <a:t>Pathology:</a:t>
          </a:r>
        </a:p>
        <a:p>
          <a:r>
            <a:rPr lang="en-GB" dirty="0">
              <a:hlinkClick xmlns:r="http://schemas.openxmlformats.org/officeDocument/2006/relationships" r:id="rId2"/>
            </a:rPr>
            <a:t>IBMS Mentoring Scheme - Institute of Biomedical Science</a:t>
          </a:r>
          <a:endParaRPr lang="en-GB" dirty="0"/>
        </a:p>
        <a:p>
          <a:endParaRPr lang="en-GB" dirty="0"/>
        </a:p>
      </dgm:t>
    </dgm:pt>
    <dgm:pt modelId="{D2E8A5D1-0D81-4ED8-B128-3A04B063D60C}" type="parTrans" cxnId="{C978B8EC-11D6-4556-8DBC-D38EB3068874}">
      <dgm:prSet/>
      <dgm:spPr/>
      <dgm:t>
        <a:bodyPr/>
        <a:lstStyle/>
        <a:p>
          <a:endParaRPr lang="en-GB"/>
        </a:p>
      </dgm:t>
    </dgm:pt>
    <dgm:pt modelId="{448E06ED-5D3E-4289-926F-2FD909FD4D38}" type="sibTrans" cxnId="{C978B8EC-11D6-4556-8DBC-D38EB3068874}">
      <dgm:prSet/>
      <dgm:spPr/>
      <dgm:t>
        <a:bodyPr/>
        <a:lstStyle/>
        <a:p>
          <a:endParaRPr lang="en-GB"/>
        </a:p>
      </dgm:t>
    </dgm:pt>
    <dgm:pt modelId="{5758E1D8-8493-46EF-B192-B49BD6BD5559}">
      <dgm:prSet/>
      <dgm:spPr/>
      <dgm:t>
        <a:bodyPr/>
        <a:lstStyle/>
        <a:p>
          <a:r>
            <a:rPr lang="en-GB" dirty="0"/>
            <a:t>Healthcare Science Network mentoring</a:t>
          </a:r>
        </a:p>
        <a:p>
          <a:r>
            <a:rPr lang="en-GB" dirty="0"/>
            <a:t>Email markknight@nhs.net</a:t>
          </a:r>
        </a:p>
      </dgm:t>
    </dgm:pt>
    <dgm:pt modelId="{202EB74C-D9E4-4A1C-B6FD-98726F6C7A9B}" type="parTrans" cxnId="{13E0E262-FE02-408F-A701-84D936DF850B}">
      <dgm:prSet/>
      <dgm:spPr/>
      <dgm:t>
        <a:bodyPr/>
        <a:lstStyle/>
        <a:p>
          <a:endParaRPr lang="en-GB"/>
        </a:p>
      </dgm:t>
    </dgm:pt>
    <dgm:pt modelId="{D5BF9F40-C544-4366-A58B-4162F33E7FE9}" type="sibTrans" cxnId="{13E0E262-FE02-408F-A701-84D936DF850B}">
      <dgm:prSet/>
      <dgm:spPr/>
      <dgm:t>
        <a:bodyPr/>
        <a:lstStyle/>
        <a:p>
          <a:endParaRPr lang="en-GB"/>
        </a:p>
      </dgm:t>
    </dgm:pt>
    <dgm:pt modelId="{4EC6B351-9DCE-424D-9144-530BF1594F44}">
      <dgm:prSet/>
      <dgm:spPr/>
      <dgm:t>
        <a:bodyPr/>
        <a:lstStyle/>
        <a:p>
          <a:r>
            <a:rPr lang="en-GB" dirty="0">
              <a:solidFill>
                <a:srgbClr val="CC0099"/>
              </a:solidFill>
            </a:rPr>
            <a:t>Outside pathology:</a:t>
          </a:r>
        </a:p>
        <a:p>
          <a:r>
            <a:rPr lang="en-GB" dirty="0"/>
            <a:t>South East Leadership</a:t>
          </a:r>
        </a:p>
        <a:p>
          <a:r>
            <a:rPr lang="en-GB" dirty="0">
              <a:hlinkClick xmlns:r="http://schemas.openxmlformats.org/officeDocument/2006/relationships" r:id="rId3"/>
            </a:rPr>
            <a:t>Coaching and </a:t>
          </a:r>
        </a:p>
        <a:p>
          <a:r>
            <a:rPr lang="en-GB" dirty="0">
              <a:hlinkClick xmlns:r="http://schemas.openxmlformats.org/officeDocument/2006/relationships" r:id="rId3"/>
            </a:rPr>
            <a:t>Mentoring Register</a:t>
          </a:r>
          <a:r>
            <a:rPr lang="en-GB" dirty="0"/>
            <a:t> </a:t>
          </a:r>
        </a:p>
        <a:p>
          <a:endParaRPr lang="en-GB" dirty="0"/>
        </a:p>
      </dgm:t>
    </dgm:pt>
    <dgm:pt modelId="{F5492284-3A8E-4887-B17F-65F4DAFBF33D}" type="parTrans" cxnId="{FF8806E6-FEA0-4137-B359-98A2ED248BB4}">
      <dgm:prSet/>
      <dgm:spPr/>
      <dgm:t>
        <a:bodyPr/>
        <a:lstStyle/>
        <a:p>
          <a:endParaRPr lang="en-GB"/>
        </a:p>
      </dgm:t>
    </dgm:pt>
    <dgm:pt modelId="{929368EE-ECE7-4FAC-A576-6640BEA99E6C}" type="sibTrans" cxnId="{FF8806E6-FEA0-4137-B359-98A2ED248BB4}">
      <dgm:prSet/>
      <dgm:spPr/>
      <dgm:t>
        <a:bodyPr/>
        <a:lstStyle/>
        <a:p>
          <a:endParaRPr lang="en-GB"/>
        </a:p>
      </dgm:t>
    </dgm:pt>
    <dgm:pt modelId="{3052AB78-1D97-4AA6-9D3C-830560A664D8}" type="pres">
      <dgm:prSet presAssocID="{BE053B7B-AE7A-4098-9E15-D38C7E0BBD3C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FD30C803-56C9-4149-8C51-6BD23AB325F8}" type="pres">
      <dgm:prSet presAssocID="{B8B77AE0-FC57-4E5B-9046-D66759CF2BC4}" presName="horFlow" presStyleCnt="0"/>
      <dgm:spPr/>
    </dgm:pt>
    <dgm:pt modelId="{1A94D21E-72F0-4D82-B1CA-6AE7ABD40B2C}" type="pres">
      <dgm:prSet presAssocID="{B8B77AE0-FC57-4E5B-9046-D66759CF2BC4}" presName="bigChev" presStyleLbl="node1" presStyleIdx="0" presStyleCnt="3"/>
      <dgm:spPr/>
    </dgm:pt>
    <dgm:pt modelId="{85B1019E-C57E-4F0C-A499-6B2B9B76EE24}" type="pres">
      <dgm:prSet presAssocID="{6548D039-4DBB-4A59-88D4-CC53A561CFC8}" presName="parTrans" presStyleCnt="0"/>
      <dgm:spPr/>
    </dgm:pt>
    <dgm:pt modelId="{0E4CCF9E-FC8F-470F-BCFC-FF6F914AAD8B}" type="pres">
      <dgm:prSet presAssocID="{B1CCEA84-FEDB-4C76-B8FF-361D144E6ED5}" presName="node" presStyleLbl="alignAccFollowNode1" presStyleIdx="0" presStyleCnt="5">
        <dgm:presLayoutVars>
          <dgm:bulletEnabled val="1"/>
        </dgm:presLayoutVars>
      </dgm:prSet>
      <dgm:spPr/>
    </dgm:pt>
    <dgm:pt modelId="{12D6CEB5-4A9F-4158-B7A0-00B70F3C0CC8}" type="pres">
      <dgm:prSet presAssocID="{B8B77AE0-FC57-4E5B-9046-D66759CF2BC4}" presName="vSp" presStyleCnt="0"/>
      <dgm:spPr/>
    </dgm:pt>
    <dgm:pt modelId="{F8D4E64F-F697-45F6-9EBB-842AFB8605D5}" type="pres">
      <dgm:prSet presAssocID="{3940CABA-3BAF-47B9-8D65-E1BD8C69006A}" presName="horFlow" presStyleCnt="0"/>
      <dgm:spPr/>
    </dgm:pt>
    <dgm:pt modelId="{2E3D9EEB-EA10-46DE-B333-36724FD0F661}" type="pres">
      <dgm:prSet presAssocID="{3940CABA-3BAF-47B9-8D65-E1BD8C69006A}" presName="bigChev" presStyleLbl="node1" presStyleIdx="1" presStyleCnt="3"/>
      <dgm:spPr/>
    </dgm:pt>
    <dgm:pt modelId="{37E4A975-A4B6-49BE-8854-650F757F9A9B}" type="pres">
      <dgm:prSet presAssocID="{B082F607-9254-4235-A839-26C77C40B9AE}" presName="parTrans" presStyleCnt="0"/>
      <dgm:spPr/>
    </dgm:pt>
    <dgm:pt modelId="{D31BA6F7-202B-4C2D-B7CA-C9FA1AE8D841}" type="pres">
      <dgm:prSet presAssocID="{875A69EE-19CB-4617-8721-18D634554A2B}" presName="node" presStyleLbl="alignAccFollowNode1" presStyleIdx="1" presStyleCnt="5">
        <dgm:presLayoutVars>
          <dgm:bulletEnabled val="1"/>
        </dgm:presLayoutVars>
      </dgm:prSet>
      <dgm:spPr/>
    </dgm:pt>
    <dgm:pt modelId="{1B5AADD0-4134-4FE3-8AF6-E129E08B0FB4}" type="pres">
      <dgm:prSet presAssocID="{29C44888-04EA-4CA3-87CB-81BA58A923B7}" presName="sibTrans" presStyleCnt="0"/>
      <dgm:spPr/>
    </dgm:pt>
    <dgm:pt modelId="{A1F8393F-3F01-4D64-B54E-FEEE5A06606C}" type="pres">
      <dgm:prSet presAssocID="{5758E1D8-8493-46EF-B192-B49BD6BD5559}" presName="node" presStyleLbl="alignAccFollowNode1" presStyleIdx="2" presStyleCnt="5">
        <dgm:presLayoutVars>
          <dgm:bulletEnabled val="1"/>
        </dgm:presLayoutVars>
      </dgm:prSet>
      <dgm:spPr/>
    </dgm:pt>
    <dgm:pt modelId="{190472B5-95EC-458A-B127-8BD636384773}" type="pres">
      <dgm:prSet presAssocID="{3940CABA-3BAF-47B9-8D65-E1BD8C69006A}" presName="vSp" presStyleCnt="0"/>
      <dgm:spPr/>
    </dgm:pt>
    <dgm:pt modelId="{D089F44C-5905-4A3A-82EA-132247546136}" type="pres">
      <dgm:prSet presAssocID="{A5C247CD-D62C-4AE0-BFDA-043C594BFA4E}" presName="horFlow" presStyleCnt="0"/>
      <dgm:spPr/>
    </dgm:pt>
    <dgm:pt modelId="{DBE35E49-3859-4173-AE50-0BD8CCBC21CC}" type="pres">
      <dgm:prSet presAssocID="{A5C247CD-D62C-4AE0-BFDA-043C594BFA4E}" presName="bigChev" presStyleLbl="node1" presStyleIdx="2" presStyleCnt="3"/>
      <dgm:spPr/>
    </dgm:pt>
    <dgm:pt modelId="{B5EEB519-BCFD-4AD2-9ECA-575452B7B8D4}" type="pres">
      <dgm:prSet presAssocID="{D2E8A5D1-0D81-4ED8-B128-3A04B063D60C}" presName="parTrans" presStyleCnt="0"/>
      <dgm:spPr/>
    </dgm:pt>
    <dgm:pt modelId="{04A4C0D7-A93A-4D0A-AA22-197CA1DE9528}" type="pres">
      <dgm:prSet presAssocID="{6E04C57F-0A15-4987-B38D-ABC8F79E96FF}" presName="node" presStyleLbl="alignAccFollowNode1" presStyleIdx="3" presStyleCnt="5">
        <dgm:presLayoutVars>
          <dgm:bulletEnabled val="1"/>
        </dgm:presLayoutVars>
      </dgm:prSet>
      <dgm:spPr/>
    </dgm:pt>
    <dgm:pt modelId="{7AA86DB3-634A-4ABE-9641-BD52D60924C2}" type="pres">
      <dgm:prSet presAssocID="{448E06ED-5D3E-4289-926F-2FD909FD4D38}" presName="sibTrans" presStyleCnt="0"/>
      <dgm:spPr/>
    </dgm:pt>
    <dgm:pt modelId="{3DDB6105-B669-4158-8B60-1FDED3EE1BA2}" type="pres">
      <dgm:prSet presAssocID="{4EC6B351-9DCE-424D-9144-530BF1594F44}" presName="node" presStyleLbl="alignAccFollowNode1" presStyleIdx="4" presStyleCnt="5">
        <dgm:presLayoutVars>
          <dgm:bulletEnabled val="1"/>
        </dgm:presLayoutVars>
      </dgm:prSet>
      <dgm:spPr/>
    </dgm:pt>
  </dgm:ptLst>
  <dgm:cxnLst>
    <dgm:cxn modelId="{F6DEC411-BA7D-4FE7-A47E-258A17345161}" srcId="{BE053B7B-AE7A-4098-9E15-D38C7E0BBD3C}" destId="{A5C247CD-D62C-4AE0-BFDA-043C594BFA4E}" srcOrd="2" destOrd="0" parTransId="{FCD9133A-307E-4218-AADB-F4670F340EA0}" sibTransId="{4C6708C1-F55D-48BA-8C20-621DE9B372A6}"/>
    <dgm:cxn modelId="{4DBDF716-CBB8-4488-AE50-B7969E7E762D}" type="presOf" srcId="{A5C247CD-D62C-4AE0-BFDA-043C594BFA4E}" destId="{DBE35E49-3859-4173-AE50-0BD8CCBC21CC}" srcOrd="0" destOrd="0" presId="urn:microsoft.com/office/officeart/2005/8/layout/lProcess3"/>
    <dgm:cxn modelId="{5BED721B-06B0-4E38-B976-F4B380712550}" type="presOf" srcId="{BE053B7B-AE7A-4098-9E15-D38C7E0BBD3C}" destId="{3052AB78-1D97-4AA6-9D3C-830560A664D8}" srcOrd="0" destOrd="0" presId="urn:microsoft.com/office/officeart/2005/8/layout/lProcess3"/>
    <dgm:cxn modelId="{13E0E262-FE02-408F-A701-84D936DF850B}" srcId="{3940CABA-3BAF-47B9-8D65-E1BD8C69006A}" destId="{5758E1D8-8493-46EF-B192-B49BD6BD5559}" srcOrd="1" destOrd="0" parTransId="{202EB74C-D9E4-4A1C-B6FD-98726F6C7A9B}" sibTransId="{D5BF9F40-C544-4366-A58B-4162F33E7FE9}"/>
    <dgm:cxn modelId="{AA04C96B-E6B4-40B0-8A7A-78F313204F39}" type="presOf" srcId="{875A69EE-19CB-4617-8721-18D634554A2B}" destId="{D31BA6F7-202B-4C2D-B7CA-C9FA1AE8D841}" srcOrd="0" destOrd="0" presId="urn:microsoft.com/office/officeart/2005/8/layout/lProcess3"/>
    <dgm:cxn modelId="{4FEEDD80-036A-4A72-959C-79B6FAA758A4}" type="presOf" srcId="{6E04C57F-0A15-4987-B38D-ABC8F79E96FF}" destId="{04A4C0D7-A93A-4D0A-AA22-197CA1DE9528}" srcOrd="0" destOrd="0" presId="urn:microsoft.com/office/officeart/2005/8/layout/lProcess3"/>
    <dgm:cxn modelId="{7AF2CC8B-0FCF-4643-9E47-F219FA4E4134}" type="presOf" srcId="{B1CCEA84-FEDB-4C76-B8FF-361D144E6ED5}" destId="{0E4CCF9E-FC8F-470F-BCFC-FF6F914AAD8B}" srcOrd="0" destOrd="0" presId="urn:microsoft.com/office/officeart/2005/8/layout/lProcess3"/>
    <dgm:cxn modelId="{F5345C8C-E262-4854-98AF-AF6A9AEF8291}" srcId="{B8B77AE0-FC57-4E5B-9046-D66759CF2BC4}" destId="{B1CCEA84-FEDB-4C76-B8FF-361D144E6ED5}" srcOrd="0" destOrd="0" parTransId="{6548D039-4DBB-4A59-88D4-CC53A561CFC8}" sibTransId="{6F729ABC-8AFE-4C42-A154-F79936D2443E}"/>
    <dgm:cxn modelId="{0C212BA2-8069-4E79-9966-D0BF3AD23AFC}" type="presOf" srcId="{B8B77AE0-FC57-4E5B-9046-D66759CF2BC4}" destId="{1A94D21E-72F0-4D82-B1CA-6AE7ABD40B2C}" srcOrd="0" destOrd="0" presId="urn:microsoft.com/office/officeart/2005/8/layout/lProcess3"/>
    <dgm:cxn modelId="{99D924B2-2FFF-4144-B8C5-13AF84D4CA0C}" type="presOf" srcId="{4EC6B351-9DCE-424D-9144-530BF1594F44}" destId="{3DDB6105-B669-4158-8B60-1FDED3EE1BA2}" srcOrd="0" destOrd="0" presId="urn:microsoft.com/office/officeart/2005/8/layout/lProcess3"/>
    <dgm:cxn modelId="{77B6CBBC-34D9-42C1-B1F3-E82827E3D38E}" srcId="{BE053B7B-AE7A-4098-9E15-D38C7E0BBD3C}" destId="{3940CABA-3BAF-47B9-8D65-E1BD8C69006A}" srcOrd="1" destOrd="0" parTransId="{AD1E9D38-BBC6-4698-B7DF-EA7743C56711}" sibTransId="{A8205880-7EE0-489E-9E6E-2D633601317C}"/>
    <dgm:cxn modelId="{E57BFCC6-84E1-41DD-99CC-7D70661A181F}" srcId="{3940CABA-3BAF-47B9-8D65-E1BD8C69006A}" destId="{875A69EE-19CB-4617-8721-18D634554A2B}" srcOrd="0" destOrd="0" parTransId="{B082F607-9254-4235-A839-26C77C40B9AE}" sibTransId="{29C44888-04EA-4CA3-87CB-81BA58A923B7}"/>
    <dgm:cxn modelId="{FF8806E6-FEA0-4137-B359-98A2ED248BB4}" srcId="{A5C247CD-D62C-4AE0-BFDA-043C594BFA4E}" destId="{4EC6B351-9DCE-424D-9144-530BF1594F44}" srcOrd="1" destOrd="0" parTransId="{F5492284-3A8E-4887-B17F-65F4DAFBF33D}" sibTransId="{929368EE-ECE7-4FAC-A576-6640BEA99E6C}"/>
    <dgm:cxn modelId="{F5626CE9-D02E-4D17-963F-0FCC86C59873}" type="presOf" srcId="{5758E1D8-8493-46EF-B192-B49BD6BD5559}" destId="{A1F8393F-3F01-4D64-B54E-FEEE5A06606C}" srcOrd="0" destOrd="0" presId="urn:microsoft.com/office/officeart/2005/8/layout/lProcess3"/>
    <dgm:cxn modelId="{C978B8EC-11D6-4556-8DBC-D38EB3068874}" srcId="{A5C247CD-D62C-4AE0-BFDA-043C594BFA4E}" destId="{6E04C57F-0A15-4987-B38D-ABC8F79E96FF}" srcOrd="0" destOrd="0" parTransId="{D2E8A5D1-0D81-4ED8-B128-3A04B063D60C}" sibTransId="{448E06ED-5D3E-4289-926F-2FD909FD4D38}"/>
    <dgm:cxn modelId="{862230FB-CE40-4064-80B1-32AACB663B21}" srcId="{BE053B7B-AE7A-4098-9E15-D38C7E0BBD3C}" destId="{B8B77AE0-FC57-4E5B-9046-D66759CF2BC4}" srcOrd="0" destOrd="0" parTransId="{5ED9002E-30CF-4050-A77E-14C51610D0BE}" sibTransId="{253DD1F0-E67F-494E-ACA8-F1FCE126B6F2}"/>
    <dgm:cxn modelId="{7C4AFDFF-3ACE-4CB6-8AF6-2FD45620C414}" type="presOf" srcId="{3940CABA-3BAF-47B9-8D65-E1BD8C69006A}" destId="{2E3D9EEB-EA10-46DE-B333-36724FD0F661}" srcOrd="0" destOrd="0" presId="urn:microsoft.com/office/officeart/2005/8/layout/lProcess3"/>
    <dgm:cxn modelId="{C0233310-F059-4330-BCE3-F77A6D17D4D2}" type="presParOf" srcId="{3052AB78-1D97-4AA6-9D3C-830560A664D8}" destId="{FD30C803-56C9-4149-8C51-6BD23AB325F8}" srcOrd="0" destOrd="0" presId="urn:microsoft.com/office/officeart/2005/8/layout/lProcess3"/>
    <dgm:cxn modelId="{8D56260A-6B20-437D-BC66-4AE3D275F1AB}" type="presParOf" srcId="{FD30C803-56C9-4149-8C51-6BD23AB325F8}" destId="{1A94D21E-72F0-4D82-B1CA-6AE7ABD40B2C}" srcOrd="0" destOrd="0" presId="urn:microsoft.com/office/officeart/2005/8/layout/lProcess3"/>
    <dgm:cxn modelId="{0310CCA6-E64B-40E6-88A1-9B967AF61BE7}" type="presParOf" srcId="{FD30C803-56C9-4149-8C51-6BD23AB325F8}" destId="{85B1019E-C57E-4F0C-A499-6B2B9B76EE24}" srcOrd="1" destOrd="0" presId="urn:microsoft.com/office/officeart/2005/8/layout/lProcess3"/>
    <dgm:cxn modelId="{732F8F43-AC32-4D01-9E3B-140BF8921507}" type="presParOf" srcId="{FD30C803-56C9-4149-8C51-6BD23AB325F8}" destId="{0E4CCF9E-FC8F-470F-BCFC-FF6F914AAD8B}" srcOrd="2" destOrd="0" presId="urn:microsoft.com/office/officeart/2005/8/layout/lProcess3"/>
    <dgm:cxn modelId="{403B54FA-F3E9-4143-9106-2942114F9BC2}" type="presParOf" srcId="{3052AB78-1D97-4AA6-9D3C-830560A664D8}" destId="{12D6CEB5-4A9F-4158-B7A0-00B70F3C0CC8}" srcOrd="1" destOrd="0" presId="urn:microsoft.com/office/officeart/2005/8/layout/lProcess3"/>
    <dgm:cxn modelId="{8460A790-500C-43D1-A030-B4FFFC108C68}" type="presParOf" srcId="{3052AB78-1D97-4AA6-9D3C-830560A664D8}" destId="{F8D4E64F-F697-45F6-9EBB-842AFB8605D5}" srcOrd="2" destOrd="0" presId="urn:microsoft.com/office/officeart/2005/8/layout/lProcess3"/>
    <dgm:cxn modelId="{F1DF551D-6534-4BF0-9EEF-B38482DA0E09}" type="presParOf" srcId="{F8D4E64F-F697-45F6-9EBB-842AFB8605D5}" destId="{2E3D9EEB-EA10-46DE-B333-36724FD0F661}" srcOrd="0" destOrd="0" presId="urn:microsoft.com/office/officeart/2005/8/layout/lProcess3"/>
    <dgm:cxn modelId="{97C31043-1587-4343-A09B-A8B0259F5B78}" type="presParOf" srcId="{F8D4E64F-F697-45F6-9EBB-842AFB8605D5}" destId="{37E4A975-A4B6-49BE-8854-650F757F9A9B}" srcOrd="1" destOrd="0" presId="urn:microsoft.com/office/officeart/2005/8/layout/lProcess3"/>
    <dgm:cxn modelId="{85EECE8A-7650-49BF-983B-D0254E4A8FF7}" type="presParOf" srcId="{F8D4E64F-F697-45F6-9EBB-842AFB8605D5}" destId="{D31BA6F7-202B-4C2D-B7CA-C9FA1AE8D841}" srcOrd="2" destOrd="0" presId="urn:microsoft.com/office/officeart/2005/8/layout/lProcess3"/>
    <dgm:cxn modelId="{07325AFF-7A39-4D1E-AA2F-4489230EDF4D}" type="presParOf" srcId="{F8D4E64F-F697-45F6-9EBB-842AFB8605D5}" destId="{1B5AADD0-4134-4FE3-8AF6-E129E08B0FB4}" srcOrd="3" destOrd="0" presId="urn:microsoft.com/office/officeart/2005/8/layout/lProcess3"/>
    <dgm:cxn modelId="{CD7F014E-437E-437D-9385-49263D6A4518}" type="presParOf" srcId="{F8D4E64F-F697-45F6-9EBB-842AFB8605D5}" destId="{A1F8393F-3F01-4D64-B54E-FEEE5A06606C}" srcOrd="4" destOrd="0" presId="urn:microsoft.com/office/officeart/2005/8/layout/lProcess3"/>
    <dgm:cxn modelId="{BAC588E8-8BF8-49DC-AA82-B5F3BC68B1C3}" type="presParOf" srcId="{3052AB78-1D97-4AA6-9D3C-830560A664D8}" destId="{190472B5-95EC-458A-B127-8BD636384773}" srcOrd="3" destOrd="0" presId="urn:microsoft.com/office/officeart/2005/8/layout/lProcess3"/>
    <dgm:cxn modelId="{1F1ED54E-CFAF-4AB7-A84D-E0F2634F7272}" type="presParOf" srcId="{3052AB78-1D97-4AA6-9D3C-830560A664D8}" destId="{D089F44C-5905-4A3A-82EA-132247546136}" srcOrd="4" destOrd="0" presId="urn:microsoft.com/office/officeart/2005/8/layout/lProcess3"/>
    <dgm:cxn modelId="{D2DFD462-6A51-404F-B281-4F533489CD84}" type="presParOf" srcId="{D089F44C-5905-4A3A-82EA-132247546136}" destId="{DBE35E49-3859-4173-AE50-0BD8CCBC21CC}" srcOrd="0" destOrd="0" presId="urn:microsoft.com/office/officeart/2005/8/layout/lProcess3"/>
    <dgm:cxn modelId="{B3E725DD-FCC2-49EF-8A5B-CA6242F289B0}" type="presParOf" srcId="{D089F44C-5905-4A3A-82EA-132247546136}" destId="{B5EEB519-BCFD-4AD2-9ECA-575452B7B8D4}" srcOrd="1" destOrd="0" presId="urn:microsoft.com/office/officeart/2005/8/layout/lProcess3"/>
    <dgm:cxn modelId="{886ECBF0-C5F9-415C-B689-D55EC641E22C}" type="presParOf" srcId="{D089F44C-5905-4A3A-82EA-132247546136}" destId="{04A4C0D7-A93A-4D0A-AA22-197CA1DE9528}" srcOrd="2" destOrd="0" presId="urn:microsoft.com/office/officeart/2005/8/layout/lProcess3"/>
    <dgm:cxn modelId="{A86B3760-CAA9-4508-9F4B-861459490912}" type="presParOf" srcId="{D089F44C-5905-4A3A-82EA-132247546136}" destId="{7AA86DB3-634A-4ABE-9641-BD52D60924C2}" srcOrd="3" destOrd="0" presId="urn:microsoft.com/office/officeart/2005/8/layout/lProcess3"/>
    <dgm:cxn modelId="{A168A88E-1937-42EA-9E0C-91081CC41AD4}" type="presParOf" srcId="{D089F44C-5905-4A3A-82EA-132247546136}" destId="{3DDB6105-B669-4158-8B60-1FDED3EE1BA2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053B7B-AE7A-4098-9E15-D38C7E0BBD3C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8B77AE0-FC57-4E5B-9046-D66759CF2BC4}">
      <dgm:prSet phldrT="[Text]"/>
      <dgm:spPr/>
      <dgm:t>
        <a:bodyPr/>
        <a:lstStyle/>
        <a:p>
          <a:r>
            <a:rPr lang="en-GB" dirty="0"/>
            <a:t>Want to mentor locally in K&amp;M pathology? </a:t>
          </a:r>
        </a:p>
      </dgm:t>
    </dgm:pt>
    <dgm:pt modelId="{5ED9002E-30CF-4050-A77E-14C51610D0BE}" type="parTrans" cxnId="{862230FB-CE40-4064-80B1-32AACB663B21}">
      <dgm:prSet/>
      <dgm:spPr/>
      <dgm:t>
        <a:bodyPr/>
        <a:lstStyle/>
        <a:p>
          <a:endParaRPr lang="en-GB"/>
        </a:p>
      </dgm:t>
    </dgm:pt>
    <dgm:pt modelId="{253DD1F0-E67F-494E-ACA8-F1FCE126B6F2}" type="sibTrans" cxnId="{862230FB-CE40-4064-80B1-32AACB663B21}">
      <dgm:prSet/>
      <dgm:spPr/>
      <dgm:t>
        <a:bodyPr/>
        <a:lstStyle/>
        <a:p>
          <a:endParaRPr lang="en-GB"/>
        </a:p>
      </dgm:t>
    </dgm:pt>
    <dgm:pt modelId="{B1CCEA84-FEDB-4C76-B8FF-361D144E6ED5}">
      <dgm:prSet phldrT="[Text]"/>
      <dgm:spPr/>
      <dgm:t>
        <a:bodyPr/>
        <a:lstStyle/>
        <a:p>
          <a:r>
            <a:rPr lang="en-GB" dirty="0">
              <a:solidFill>
                <a:srgbClr val="CC0099"/>
              </a:solidFill>
              <a:hlinkClick xmlns:r="http://schemas.openxmlformats.org/officeDocument/2006/relationships" r:id="rId1"/>
            </a:rPr>
            <a:t>Apply now</a:t>
          </a:r>
          <a:r>
            <a:rPr lang="en-GB" dirty="0"/>
            <a:t>!</a:t>
          </a:r>
        </a:p>
      </dgm:t>
    </dgm:pt>
    <dgm:pt modelId="{6548D039-4DBB-4A59-88D4-CC53A561CFC8}" type="parTrans" cxnId="{F5345C8C-E262-4854-98AF-AF6A9AEF8291}">
      <dgm:prSet/>
      <dgm:spPr/>
      <dgm:t>
        <a:bodyPr/>
        <a:lstStyle/>
        <a:p>
          <a:endParaRPr lang="en-GB"/>
        </a:p>
      </dgm:t>
    </dgm:pt>
    <dgm:pt modelId="{6F729ABC-8AFE-4C42-A154-F79936D2443E}" type="sibTrans" cxnId="{F5345C8C-E262-4854-98AF-AF6A9AEF8291}">
      <dgm:prSet/>
      <dgm:spPr/>
      <dgm:t>
        <a:bodyPr/>
        <a:lstStyle/>
        <a:p>
          <a:endParaRPr lang="en-GB"/>
        </a:p>
      </dgm:t>
    </dgm:pt>
    <dgm:pt modelId="{3940CABA-3BAF-47B9-8D65-E1BD8C69006A}">
      <dgm:prSet phldrT="[Text]"/>
      <dgm:spPr/>
      <dgm:t>
        <a:bodyPr/>
        <a:lstStyle/>
        <a:p>
          <a:r>
            <a:rPr lang="en-GB" dirty="0"/>
            <a:t>Want to mentor outside of pathology?</a:t>
          </a:r>
        </a:p>
      </dgm:t>
    </dgm:pt>
    <dgm:pt modelId="{AD1E9D38-BBC6-4698-B7DF-EA7743C56711}" type="parTrans" cxnId="{77B6CBBC-34D9-42C1-B1F3-E82827E3D38E}">
      <dgm:prSet/>
      <dgm:spPr/>
      <dgm:t>
        <a:bodyPr/>
        <a:lstStyle/>
        <a:p>
          <a:endParaRPr lang="en-GB"/>
        </a:p>
      </dgm:t>
    </dgm:pt>
    <dgm:pt modelId="{A8205880-7EE0-489E-9E6E-2D633601317C}" type="sibTrans" cxnId="{77B6CBBC-34D9-42C1-B1F3-E82827E3D38E}">
      <dgm:prSet/>
      <dgm:spPr/>
      <dgm:t>
        <a:bodyPr/>
        <a:lstStyle/>
        <a:p>
          <a:endParaRPr lang="en-GB"/>
        </a:p>
      </dgm:t>
    </dgm:pt>
    <dgm:pt modelId="{875A69EE-19CB-4617-8721-18D634554A2B}">
      <dgm:prSet phldrT="[Text]"/>
      <dgm:spPr/>
      <dgm:t>
        <a:bodyPr/>
        <a:lstStyle/>
        <a:p>
          <a:r>
            <a:rPr lang="en-GB" dirty="0"/>
            <a:t>Check your intranet for reverse/reciprocal mentoring opportunities</a:t>
          </a:r>
        </a:p>
      </dgm:t>
    </dgm:pt>
    <dgm:pt modelId="{B082F607-9254-4235-A839-26C77C40B9AE}" type="parTrans" cxnId="{E57BFCC6-84E1-41DD-99CC-7D70661A181F}">
      <dgm:prSet/>
      <dgm:spPr/>
      <dgm:t>
        <a:bodyPr/>
        <a:lstStyle/>
        <a:p>
          <a:endParaRPr lang="en-GB"/>
        </a:p>
      </dgm:t>
    </dgm:pt>
    <dgm:pt modelId="{29C44888-04EA-4CA3-87CB-81BA58A923B7}" type="sibTrans" cxnId="{E57BFCC6-84E1-41DD-99CC-7D70661A181F}">
      <dgm:prSet/>
      <dgm:spPr/>
      <dgm:t>
        <a:bodyPr/>
        <a:lstStyle/>
        <a:p>
          <a:endParaRPr lang="en-GB"/>
        </a:p>
      </dgm:t>
    </dgm:pt>
    <dgm:pt modelId="{A5C247CD-D62C-4AE0-BFDA-043C594BFA4E}">
      <dgm:prSet phldrT="[Text]"/>
      <dgm:spPr/>
      <dgm:t>
        <a:bodyPr/>
        <a:lstStyle/>
        <a:p>
          <a:r>
            <a:rPr lang="en-GB" dirty="0"/>
            <a:t>Want to mentor external to K&amp;M hospital Trusts? </a:t>
          </a:r>
        </a:p>
      </dgm:t>
    </dgm:pt>
    <dgm:pt modelId="{FCD9133A-307E-4218-AADB-F4670F340EA0}" type="parTrans" cxnId="{F6DEC411-BA7D-4FE7-A47E-258A17345161}">
      <dgm:prSet/>
      <dgm:spPr/>
      <dgm:t>
        <a:bodyPr/>
        <a:lstStyle/>
        <a:p>
          <a:endParaRPr lang="en-GB"/>
        </a:p>
      </dgm:t>
    </dgm:pt>
    <dgm:pt modelId="{4C6708C1-F55D-48BA-8C20-621DE9B372A6}" type="sibTrans" cxnId="{F6DEC411-BA7D-4FE7-A47E-258A17345161}">
      <dgm:prSet/>
      <dgm:spPr/>
      <dgm:t>
        <a:bodyPr/>
        <a:lstStyle/>
        <a:p>
          <a:endParaRPr lang="en-GB"/>
        </a:p>
      </dgm:t>
    </dgm:pt>
    <dgm:pt modelId="{6E04C57F-0A15-4987-B38D-ABC8F79E96FF}">
      <dgm:prSet phldrT="[Text]"/>
      <dgm:spPr/>
      <dgm:t>
        <a:bodyPr/>
        <a:lstStyle/>
        <a:p>
          <a:r>
            <a:rPr lang="en-GB" dirty="0">
              <a:solidFill>
                <a:srgbClr val="CC0099"/>
              </a:solidFill>
            </a:rPr>
            <a:t>Pathology:</a:t>
          </a:r>
        </a:p>
        <a:p>
          <a:r>
            <a:rPr lang="en-GB" dirty="0">
              <a:hlinkClick xmlns:r="http://schemas.openxmlformats.org/officeDocument/2006/relationships" r:id="rId2"/>
            </a:rPr>
            <a:t>IBMS Mentoring Scheme - Institute of Biomedical Science</a:t>
          </a:r>
          <a:endParaRPr lang="en-GB" dirty="0"/>
        </a:p>
        <a:p>
          <a:endParaRPr lang="en-GB" dirty="0"/>
        </a:p>
      </dgm:t>
    </dgm:pt>
    <dgm:pt modelId="{D2E8A5D1-0D81-4ED8-B128-3A04B063D60C}" type="parTrans" cxnId="{C978B8EC-11D6-4556-8DBC-D38EB3068874}">
      <dgm:prSet/>
      <dgm:spPr/>
      <dgm:t>
        <a:bodyPr/>
        <a:lstStyle/>
        <a:p>
          <a:endParaRPr lang="en-GB"/>
        </a:p>
      </dgm:t>
    </dgm:pt>
    <dgm:pt modelId="{448E06ED-5D3E-4289-926F-2FD909FD4D38}" type="sibTrans" cxnId="{C978B8EC-11D6-4556-8DBC-D38EB3068874}">
      <dgm:prSet/>
      <dgm:spPr/>
      <dgm:t>
        <a:bodyPr/>
        <a:lstStyle/>
        <a:p>
          <a:endParaRPr lang="en-GB"/>
        </a:p>
      </dgm:t>
    </dgm:pt>
    <dgm:pt modelId="{4EC6B351-9DCE-424D-9144-530BF1594F44}">
      <dgm:prSet/>
      <dgm:spPr/>
      <dgm:t>
        <a:bodyPr/>
        <a:lstStyle/>
        <a:p>
          <a:r>
            <a:rPr lang="en-GB" dirty="0">
              <a:solidFill>
                <a:srgbClr val="CC0099"/>
              </a:solidFill>
            </a:rPr>
            <a:t>Outside pathology:</a:t>
          </a:r>
        </a:p>
        <a:p>
          <a:r>
            <a:rPr lang="en-GB" dirty="0"/>
            <a:t>South East Leadership</a:t>
          </a:r>
        </a:p>
        <a:p>
          <a:r>
            <a:rPr lang="en-GB" dirty="0">
              <a:hlinkClick xmlns:r="http://schemas.openxmlformats.org/officeDocument/2006/relationships" r:id="rId3"/>
            </a:rPr>
            <a:t>Coaching and Mentoring Register</a:t>
          </a:r>
          <a:endParaRPr lang="en-GB" dirty="0"/>
        </a:p>
      </dgm:t>
    </dgm:pt>
    <dgm:pt modelId="{F5492284-3A8E-4887-B17F-65F4DAFBF33D}" type="parTrans" cxnId="{FF8806E6-FEA0-4137-B359-98A2ED248BB4}">
      <dgm:prSet/>
      <dgm:spPr/>
      <dgm:t>
        <a:bodyPr/>
        <a:lstStyle/>
        <a:p>
          <a:endParaRPr lang="en-GB"/>
        </a:p>
      </dgm:t>
    </dgm:pt>
    <dgm:pt modelId="{929368EE-ECE7-4FAC-A576-6640BEA99E6C}" type="sibTrans" cxnId="{FF8806E6-FEA0-4137-B359-98A2ED248BB4}">
      <dgm:prSet/>
      <dgm:spPr/>
      <dgm:t>
        <a:bodyPr/>
        <a:lstStyle/>
        <a:p>
          <a:endParaRPr lang="en-GB"/>
        </a:p>
      </dgm:t>
    </dgm:pt>
    <dgm:pt modelId="{5758E1D8-8493-46EF-B192-B49BD6BD5559}">
      <dgm:prSet/>
      <dgm:spPr/>
      <dgm:t>
        <a:bodyPr/>
        <a:lstStyle/>
        <a:p>
          <a:r>
            <a:rPr lang="en-GB" dirty="0"/>
            <a:t>Healthcare Science Network mentoring</a:t>
          </a:r>
        </a:p>
        <a:p>
          <a:r>
            <a:rPr lang="en-GB" dirty="0"/>
            <a:t>Email markknight@nhs.net</a:t>
          </a:r>
        </a:p>
      </dgm:t>
    </dgm:pt>
    <dgm:pt modelId="{D5BF9F40-C544-4366-A58B-4162F33E7FE9}" type="sibTrans" cxnId="{13E0E262-FE02-408F-A701-84D936DF850B}">
      <dgm:prSet/>
      <dgm:spPr/>
      <dgm:t>
        <a:bodyPr/>
        <a:lstStyle/>
        <a:p>
          <a:endParaRPr lang="en-GB"/>
        </a:p>
      </dgm:t>
    </dgm:pt>
    <dgm:pt modelId="{202EB74C-D9E4-4A1C-B6FD-98726F6C7A9B}" type="parTrans" cxnId="{13E0E262-FE02-408F-A701-84D936DF850B}">
      <dgm:prSet/>
      <dgm:spPr/>
      <dgm:t>
        <a:bodyPr/>
        <a:lstStyle/>
        <a:p>
          <a:endParaRPr lang="en-GB"/>
        </a:p>
      </dgm:t>
    </dgm:pt>
    <dgm:pt modelId="{3052AB78-1D97-4AA6-9D3C-830560A664D8}" type="pres">
      <dgm:prSet presAssocID="{BE053B7B-AE7A-4098-9E15-D38C7E0BBD3C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FD30C803-56C9-4149-8C51-6BD23AB325F8}" type="pres">
      <dgm:prSet presAssocID="{B8B77AE0-FC57-4E5B-9046-D66759CF2BC4}" presName="horFlow" presStyleCnt="0"/>
      <dgm:spPr/>
    </dgm:pt>
    <dgm:pt modelId="{1A94D21E-72F0-4D82-B1CA-6AE7ABD40B2C}" type="pres">
      <dgm:prSet presAssocID="{B8B77AE0-FC57-4E5B-9046-D66759CF2BC4}" presName="bigChev" presStyleLbl="node1" presStyleIdx="0" presStyleCnt="3"/>
      <dgm:spPr/>
    </dgm:pt>
    <dgm:pt modelId="{85B1019E-C57E-4F0C-A499-6B2B9B76EE24}" type="pres">
      <dgm:prSet presAssocID="{6548D039-4DBB-4A59-88D4-CC53A561CFC8}" presName="parTrans" presStyleCnt="0"/>
      <dgm:spPr/>
    </dgm:pt>
    <dgm:pt modelId="{0E4CCF9E-FC8F-470F-BCFC-FF6F914AAD8B}" type="pres">
      <dgm:prSet presAssocID="{B1CCEA84-FEDB-4C76-B8FF-361D144E6ED5}" presName="node" presStyleLbl="alignAccFollowNode1" presStyleIdx="0" presStyleCnt="5">
        <dgm:presLayoutVars>
          <dgm:bulletEnabled val="1"/>
        </dgm:presLayoutVars>
      </dgm:prSet>
      <dgm:spPr/>
    </dgm:pt>
    <dgm:pt modelId="{12D6CEB5-4A9F-4158-B7A0-00B70F3C0CC8}" type="pres">
      <dgm:prSet presAssocID="{B8B77AE0-FC57-4E5B-9046-D66759CF2BC4}" presName="vSp" presStyleCnt="0"/>
      <dgm:spPr/>
    </dgm:pt>
    <dgm:pt modelId="{F8D4E64F-F697-45F6-9EBB-842AFB8605D5}" type="pres">
      <dgm:prSet presAssocID="{3940CABA-3BAF-47B9-8D65-E1BD8C69006A}" presName="horFlow" presStyleCnt="0"/>
      <dgm:spPr/>
    </dgm:pt>
    <dgm:pt modelId="{2E3D9EEB-EA10-46DE-B333-36724FD0F661}" type="pres">
      <dgm:prSet presAssocID="{3940CABA-3BAF-47B9-8D65-E1BD8C69006A}" presName="bigChev" presStyleLbl="node1" presStyleIdx="1" presStyleCnt="3"/>
      <dgm:spPr/>
    </dgm:pt>
    <dgm:pt modelId="{37E4A975-A4B6-49BE-8854-650F757F9A9B}" type="pres">
      <dgm:prSet presAssocID="{B082F607-9254-4235-A839-26C77C40B9AE}" presName="parTrans" presStyleCnt="0"/>
      <dgm:spPr/>
    </dgm:pt>
    <dgm:pt modelId="{D31BA6F7-202B-4C2D-B7CA-C9FA1AE8D841}" type="pres">
      <dgm:prSet presAssocID="{875A69EE-19CB-4617-8721-18D634554A2B}" presName="node" presStyleLbl="alignAccFollowNode1" presStyleIdx="1" presStyleCnt="5">
        <dgm:presLayoutVars>
          <dgm:bulletEnabled val="1"/>
        </dgm:presLayoutVars>
      </dgm:prSet>
      <dgm:spPr/>
    </dgm:pt>
    <dgm:pt modelId="{1B5AADD0-4134-4FE3-8AF6-E129E08B0FB4}" type="pres">
      <dgm:prSet presAssocID="{29C44888-04EA-4CA3-87CB-81BA58A923B7}" presName="sibTrans" presStyleCnt="0"/>
      <dgm:spPr/>
    </dgm:pt>
    <dgm:pt modelId="{A1F8393F-3F01-4D64-B54E-FEEE5A06606C}" type="pres">
      <dgm:prSet presAssocID="{5758E1D8-8493-46EF-B192-B49BD6BD5559}" presName="node" presStyleLbl="alignAccFollowNode1" presStyleIdx="2" presStyleCnt="5">
        <dgm:presLayoutVars>
          <dgm:bulletEnabled val="1"/>
        </dgm:presLayoutVars>
      </dgm:prSet>
      <dgm:spPr/>
    </dgm:pt>
    <dgm:pt modelId="{190472B5-95EC-458A-B127-8BD636384773}" type="pres">
      <dgm:prSet presAssocID="{3940CABA-3BAF-47B9-8D65-E1BD8C69006A}" presName="vSp" presStyleCnt="0"/>
      <dgm:spPr/>
    </dgm:pt>
    <dgm:pt modelId="{D089F44C-5905-4A3A-82EA-132247546136}" type="pres">
      <dgm:prSet presAssocID="{A5C247CD-D62C-4AE0-BFDA-043C594BFA4E}" presName="horFlow" presStyleCnt="0"/>
      <dgm:spPr/>
    </dgm:pt>
    <dgm:pt modelId="{DBE35E49-3859-4173-AE50-0BD8CCBC21CC}" type="pres">
      <dgm:prSet presAssocID="{A5C247CD-D62C-4AE0-BFDA-043C594BFA4E}" presName="bigChev" presStyleLbl="node1" presStyleIdx="2" presStyleCnt="3"/>
      <dgm:spPr/>
    </dgm:pt>
    <dgm:pt modelId="{B5EEB519-BCFD-4AD2-9ECA-575452B7B8D4}" type="pres">
      <dgm:prSet presAssocID="{D2E8A5D1-0D81-4ED8-B128-3A04B063D60C}" presName="parTrans" presStyleCnt="0"/>
      <dgm:spPr/>
    </dgm:pt>
    <dgm:pt modelId="{04A4C0D7-A93A-4D0A-AA22-197CA1DE9528}" type="pres">
      <dgm:prSet presAssocID="{6E04C57F-0A15-4987-B38D-ABC8F79E96FF}" presName="node" presStyleLbl="alignAccFollowNode1" presStyleIdx="3" presStyleCnt="5">
        <dgm:presLayoutVars>
          <dgm:bulletEnabled val="1"/>
        </dgm:presLayoutVars>
      </dgm:prSet>
      <dgm:spPr/>
    </dgm:pt>
    <dgm:pt modelId="{7AA86DB3-634A-4ABE-9641-BD52D60924C2}" type="pres">
      <dgm:prSet presAssocID="{448E06ED-5D3E-4289-926F-2FD909FD4D38}" presName="sibTrans" presStyleCnt="0"/>
      <dgm:spPr/>
    </dgm:pt>
    <dgm:pt modelId="{3DDB6105-B669-4158-8B60-1FDED3EE1BA2}" type="pres">
      <dgm:prSet presAssocID="{4EC6B351-9DCE-424D-9144-530BF1594F44}" presName="node" presStyleLbl="alignAccFollowNode1" presStyleIdx="4" presStyleCnt="5">
        <dgm:presLayoutVars>
          <dgm:bulletEnabled val="1"/>
        </dgm:presLayoutVars>
      </dgm:prSet>
      <dgm:spPr/>
    </dgm:pt>
  </dgm:ptLst>
  <dgm:cxnLst>
    <dgm:cxn modelId="{F6DEC411-BA7D-4FE7-A47E-258A17345161}" srcId="{BE053B7B-AE7A-4098-9E15-D38C7E0BBD3C}" destId="{A5C247CD-D62C-4AE0-BFDA-043C594BFA4E}" srcOrd="2" destOrd="0" parTransId="{FCD9133A-307E-4218-AADB-F4670F340EA0}" sibTransId="{4C6708C1-F55D-48BA-8C20-621DE9B372A6}"/>
    <dgm:cxn modelId="{4DBDF716-CBB8-4488-AE50-B7969E7E762D}" type="presOf" srcId="{A5C247CD-D62C-4AE0-BFDA-043C594BFA4E}" destId="{DBE35E49-3859-4173-AE50-0BD8CCBC21CC}" srcOrd="0" destOrd="0" presId="urn:microsoft.com/office/officeart/2005/8/layout/lProcess3"/>
    <dgm:cxn modelId="{5BED721B-06B0-4E38-B976-F4B380712550}" type="presOf" srcId="{BE053B7B-AE7A-4098-9E15-D38C7E0BBD3C}" destId="{3052AB78-1D97-4AA6-9D3C-830560A664D8}" srcOrd="0" destOrd="0" presId="urn:microsoft.com/office/officeart/2005/8/layout/lProcess3"/>
    <dgm:cxn modelId="{13E0E262-FE02-408F-A701-84D936DF850B}" srcId="{3940CABA-3BAF-47B9-8D65-E1BD8C69006A}" destId="{5758E1D8-8493-46EF-B192-B49BD6BD5559}" srcOrd="1" destOrd="0" parTransId="{202EB74C-D9E4-4A1C-B6FD-98726F6C7A9B}" sibTransId="{D5BF9F40-C544-4366-A58B-4162F33E7FE9}"/>
    <dgm:cxn modelId="{AA04C96B-E6B4-40B0-8A7A-78F313204F39}" type="presOf" srcId="{875A69EE-19CB-4617-8721-18D634554A2B}" destId="{D31BA6F7-202B-4C2D-B7CA-C9FA1AE8D841}" srcOrd="0" destOrd="0" presId="urn:microsoft.com/office/officeart/2005/8/layout/lProcess3"/>
    <dgm:cxn modelId="{4FEEDD80-036A-4A72-959C-79B6FAA758A4}" type="presOf" srcId="{6E04C57F-0A15-4987-B38D-ABC8F79E96FF}" destId="{04A4C0D7-A93A-4D0A-AA22-197CA1DE9528}" srcOrd="0" destOrd="0" presId="urn:microsoft.com/office/officeart/2005/8/layout/lProcess3"/>
    <dgm:cxn modelId="{7AF2CC8B-0FCF-4643-9E47-F219FA4E4134}" type="presOf" srcId="{B1CCEA84-FEDB-4C76-B8FF-361D144E6ED5}" destId="{0E4CCF9E-FC8F-470F-BCFC-FF6F914AAD8B}" srcOrd="0" destOrd="0" presId="urn:microsoft.com/office/officeart/2005/8/layout/lProcess3"/>
    <dgm:cxn modelId="{F5345C8C-E262-4854-98AF-AF6A9AEF8291}" srcId="{B8B77AE0-FC57-4E5B-9046-D66759CF2BC4}" destId="{B1CCEA84-FEDB-4C76-B8FF-361D144E6ED5}" srcOrd="0" destOrd="0" parTransId="{6548D039-4DBB-4A59-88D4-CC53A561CFC8}" sibTransId="{6F729ABC-8AFE-4C42-A154-F79936D2443E}"/>
    <dgm:cxn modelId="{0C212BA2-8069-4E79-9966-D0BF3AD23AFC}" type="presOf" srcId="{B8B77AE0-FC57-4E5B-9046-D66759CF2BC4}" destId="{1A94D21E-72F0-4D82-B1CA-6AE7ABD40B2C}" srcOrd="0" destOrd="0" presId="urn:microsoft.com/office/officeart/2005/8/layout/lProcess3"/>
    <dgm:cxn modelId="{99D924B2-2FFF-4144-B8C5-13AF84D4CA0C}" type="presOf" srcId="{4EC6B351-9DCE-424D-9144-530BF1594F44}" destId="{3DDB6105-B669-4158-8B60-1FDED3EE1BA2}" srcOrd="0" destOrd="0" presId="urn:microsoft.com/office/officeart/2005/8/layout/lProcess3"/>
    <dgm:cxn modelId="{77B6CBBC-34D9-42C1-B1F3-E82827E3D38E}" srcId="{BE053B7B-AE7A-4098-9E15-D38C7E0BBD3C}" destId="{3940CABA-3BAF-47B9-8D65-E1BD8C69006A}" srcOrd="1" destOrd="0" parTransId="{AD1E9D38-BBC6-4698-B7DF-EA7743C56711}" sibTransId="{A8205880-7EE0-489E-9E6E-2D633601317C}"/>
    <dgm:cxn modelId="{E57BFCC6-84E1-41DD-99CC-7D70661A181F}" srcId="{3940CABA-3BAF-47B9-8D65-E1BD8C69006A}" destId="{875A69EE-19CB-4617-8721-18D634554A2B}" srcOrd="0" destOrd="0" parTransId="{B082F607-9254-4235-A839-26C77C40B9AE}" sibTransId="{29C44888-04EA-4CA3-87CB-81BA58A923B7}"/>
    <dgm:cxn modelId="{FF8806E6-FEA0-4137-B359-98A2ED248BB4}" srcId="{A5C247CD-D62C-4AE0-BFDA-043C594BFA4E}" destId="{4EC6B351-9DCE-424D-9144-530BF1594F44}" srcOrd="1" destOrd="0" parTransId="{F5492284-3A8E-4887-B17F-65F4DAFBF33D}" sibTransId="{929368EE-ECE7-4FAC-A576-6640BEA99E6C}"/>
    <dgm:cxn modelId="{F5626CE9-D02E-4D17-963F-0FCC86C59873}" type="presOf" srcId="{5758E1D8-8493-46EF-B192-B49BD6BD5559}" destId="{A1F8393F-3F01-4D64-B54E-FEEE5A06606C}" srcOrd="0" destOrd="0" presId="urn:microsoft.com/office/officeart/2005/8/layout/lProcess3"/>
    <dgm:cxn modelId="{C978B8EC-11D6-4556-8DBC-D38EB3068874}" srcId="{A5C247CD-D62C-4AE0-BFDA-043C594BFA4E}" destId="{6E04C57F-0A15-4987-B38D-ABC8F79E96FF}" srcOrd="0" destOrd="0" parTransId="{D2E8A5D1-0D81-4ED8-B128-3A04B063D60C}" sibTransId="{448E06ED-5D3E-4289-926F-2FD909FD4D38}"/>
    <dgm:cxn modelId="{862230FB-CE40-4064-80B1-32AACB663B21}" srcId="{BE053B7B-AE7A-4098-9E15-D38C7E0BBD3C}" destId="{B8B77AE0-FC57-4E5B-9046-D66759CF2BC4}" srcOrd="0" destOrd="0" parTransId="{5ED9002E-30CF-4050-A77E-14C51610D0BE}" sibTransId="{253DD1F0-E67F-494E-ACA8-F1FCE126B6F2}"/>
    <dgm:cxn modelId="{7C4AFDFF-3ACE-4CB6-8AF6-2FD45620C414}" type="presOf" srcId="{3940CABA-3BAF-47B9-8D65-E1BD8C69006A}" destId="{2E3D9EEB-EA10-46DE-B333-36724FD0F661}" srcOrd="0" destOrd="0" presId="urn:microsoft.com/office/officeart/2005/8/layout/lProcess3"/>
    <dgm:cxn modelId="{C0233310-F059-4330-BCE3-F77A6D17D4D2}" type="presParOf" srcId="{3052AB78-1D97-4AA6-9D3C-830560A664D8}" destId="{FD30C803-56C9-4149-8C51-6BD23AB325F8}" srcOrd="0" destOrd="0" presId="urn:microsoft.com/office/officeart/2005/8/layout/lProcess3"/>
    <dgm:cxn modelId="{8D56260A-6B20-437D-BC66-4AE3D275F1AB}" type="presParOf" srcId="{FD30C803-56C9-4149-8C51-6BD23AB325F8}" destId="{1A94D21E-72F0-4D82-B1CA-6AE7ABD40B2C}" srcOrd="0" destOrd="0" presId="urn:microsoft.com/office/officeart/2005/8/layout/lProcess3"/>
    <dgm:cxn modelId="{0310CCA6-E64B-40E6-88A1-9B967AF61BE7}" type="presParOf" srcId="{FD30C803-56C9-4149-8C51-6BD23AB325F8}" destId="{85B1019E-C57E-4F0C-A499-6B2B9B76EE24}" srcOrd="1" destOrd="0" presId="urn:microsoft.com/office/officeart/2005/8/layout/lProcess3"/>
    <dgm:cxn modelId="{732F8F43-AC32-4D01-9E3B-140BF8921507}" type="presParOf" srcId="{FD30C803-56C9-4149-8C51-6BD23AB325F8}" destId="{0E4CCF9E-FC8F-470F-BCFC-FF6F914AAD8B}" srcOrd="2" destOrd="0" presId="urn:microsoft.com/office/officeart/2005/8/layout/lProcess3"/>
    <dgm:cxn modelId="{403B54FA-F3E9-4143-9106-2942114F9BC2}" type="presParOf" srcId="{3052AB78-1D97-4AA6-9D3C-830560A664D8}" destId="{12D6CEB5-4A9F-4158-B7A0-00B70F3C0CC8}" srcOrd="1" destOrd="0" presId="urn:microsoft.com/office/officeart/2005/8/layout/lProcess3"/>
    <dgm:cxn modelId="{8460A790-500C-43D1-A030-B4FFFC108C68}" type="presParOf" srcId="{3052AB78-1D97-4AA6-9D3C-830560A664D8}" destId="{F8D4E64F-F697-45F6-9EBB-842AFB8605D5}" srcOrd="2" destOrd="0" presId="urn:microsoft.com/office/officeart/2005/8/layout/lProcess3"/>
    <dgm:cxn modelId="{F1DF551D-6534-4BF0-9EEF-B38482DA0E09}" type="presParOf" srcId="{F8D4E64F-F697-45F6-9EBB-842AFB8605D5}" destId="{2E3D9EEB-EA10-46DE-B333-36724FD0F661}" srcOrd="0" destOrd="0" presId="urn:microsoft.com/office/officeart/2005/8/layout/lProcess3"/>
    <dgm:cxn modelId="{97C31043-1587-4343-A09B-A8B0259F5B78}" type="presParOf" srcId="{F8D4E64F-F697-45F6-9EBB-842AFB8605D5}" destId="{37E4A975-A4B6-49BE-8854-650F757F9A9B}" srcOrd="1" destOrd="0" presId="urn:microsoft.com/office/officeart/2005/8/layout/lProcess3"/>
    <dgm:cxn modelId="{85EECE8A-7650-49BF-983B-D0254E4A8FF7}" type="presParOf" srcId="{F8D4E64F-F697-45F6-9EBB-842AFB8605D5}" destId="{D31BA6F7-202B-4C2D-B7CA-C9FA1AE8D841}" srcOrd="2" destOrd="0" presId="urn:microsoft.com/office/officeart/2005/8/layout/lProcess3"/>
    <dgm:cxn modelId="{07325AFF-7A39-4D1E-AA2F-4489230EDF4D}" type="presParOf" srcId="{F8D4E64F-F697-45F6-9EBB-842AFB8605D5}" destId="{1B5AADD0-4134-4FE3-8AF6-E129E08B0FB4}" srcOrd="3" destOrd="0" presId="urn:microsoft.com/office/officeart/2005/8/layout/lProcess3"/>
    <dgm:cxn modelId="{CD7F014E-437E-437D-9385-49263D6A4518}" type="presParOf" srcId="{F8D4E64F-F697-45F6-9EBB-842AFB8605D5}" destId="{A1F8393F-3F01-4D64-B54E-FEEE5A06606C}" srcOrd="4" destOrd="0" presId="urn:microsoft.com/office/officeart/2005/8/layout/lProcess3"/>
    <dgm:cxn modelId="{BAC588E8-8BF8-49DC-AA82-B5F3BC68B1C3}" type="presParOf" srcId="{3052AB78-1D97-4AA6-9D3C-830560A664D8}" destId="{190472B5-95EC-458A-B127-8BD636384773}" srcOrd="3" destOrd="0" presId="urn:microsoft.com/office/officeart/2005/8/layout/lProcess3"/>
    <dgm:cxn modelId="{1F1ED54E-CFAF-4AB7-A84D-E0F2634F7272}" type="presParOf" srcId="{3052AB78-1D97-4AA6-9D3C-830560A664D8}" destId="{D089F44C-5905-4A3A-82EA-132247546136}" srcOrd="4" destOrd="0" presId="urn:microsoft.com/office/officeart/2005/8/layout/lProcess3"/>
    <dgm:cxn modelId="{D2DFD462-6A51-404F-B281-4F533489CD84}" type="presParOf" srcId="{D089F44C-5905-4A3A-82EA-132247546136}" destId="{DBE35E49-3859-4173-AE50-0BD8CCBC21CC}" srcOrd="0" destOrd="0" presId="urn:microsoft.com/office/officeart/2005/8/layout/lProcess3"/>
    <dgm:cxn modelId="{B3E725DD-FCC2-49EF-8A5B-CA6242F289B0}" type="presParOf" srcId="{D089F44C-5905-4A3A-82EA-132247546136}" destId="{B5EEB519-BCFD-4AD2-9ECA-575452B7B8D4}" srcOrd="1" destOrd="0" presId="urn:microsoft.com/office/officeart/2005/8/layout/lProcess3"/>
    <dgm:cxn modelId="{886ECBF0-C5F9-415C-B689-D55EC641E22C}" type="presParOf" srcId="{D089F44C-5905-4A3A-82EA-132247546136}" destId="{04A4C0D7-A93A-4D0A-AA22-197CA1DE9528}" srcOrd="2" destOrd="0" presId="urn:microsoft.com/office/officeart/2005/8/layout/lProcess3"/>
    <dgm:cxn modelId="{A86B3760-CAA9-4508-9F4B-861459490912}" type="presParOf" srcId="{D089F44C-5905-4A3A-82EA-132247546136}" destId="{7AA86DB3-634A-4ABE-9641-BD52D60924C2}" srcOrd="3" destOrd="0" presId="urn:microsoft.com/office/officeart/2005/8/layout/lProcess3"/>
    <dgm:cxn modelId="{A168A88E-1937-42EA-9E0C-91081CC41AD4}" type="presParOf" srcId="{D089F44C-5905-4A3A-82EA-132247546136}" destId="{3DDB6105-B669-4158-8B60-1FDED3EE1BA2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94D21E-72F0-4D82-B1CA-6AE7ABD40B2C}">
      <dsp:nvSpPr>
        <dsp:cNvPr id="0" name=""/>
        <dsp:cNvSpPr/>
      </dsp:nvSpPr>
      <dsp:spPr>
        <a:xfrm>
          <a:off x="1260791" y="3129"/>
          <a:ext cx="3311797" cy="132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Want a local mentor familiar with K&amp;M pathology? </a:t>
          </a:r>
        </a:p>
      </dsp:txBody>
      <dsp:txXfrm>
        <a:off x="1923151" y="3129"/>
        <a:ext cx="1987078" cy="1324719"/>
      </dsp:txXfrm>
    </dsp:sp>
    <dsp:sp modelId="{0E4CCF9E-FC8F-470F-BCFC-FF6F914AAD8B}">
      <dsp:nvSpPr>
        <dsp:cNvPr id="0" name=""/>
        <dsp:cNvSpPr/>
      </dsp:nvSpPr>
      <dsp:spPr>
        <a:xfrm>
          <a:off x="4142055" y="11573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solidFill>
                <a:srgbClr val="CC0099"/>
              </a:solidFill>
              <a:hlinkClick xmlns:r="http://schemas.openxmlformats.org/officeDocument/2006/relationships" r:id="rId1"/>
            </a:rPr>
            <a:t>Apply now</a:t>
          </a:r>
          <a:r>
            <a:rPr lang="en-GB" sz="1100" kern="1200" dirty="0"/>
            <a:t>!</a:t>
          </a:r>
        </a:p>
      </dsp:txBody>
      <dsp:txXfrm>
        <a:off x="4691813" y="115730"/>
        <a:ext cx="1649276" cy="1099516"/>
      </dsp:txXfrm>
    </dsp:sp>
    <dsp:sp modelId="{2E3D9EEB-EA10-46DE-B333-36724FD0F661}">
      <dsp:nvSpPr>
        <dsp:cNvPr id="0" name=""/>
        <dsp:cNvSpPr/>
      </dsp:nvSpPr>
      <dsp:spPr>
        <a:xfrm>
          <a:off x="1260791" y="1513309"/>
          <a:ext cx="3311797" cy="132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Want a local mentor outside of pathology?</a:t>
          </a:r>
        </a:p>
      </dsp:txBody>
      <dsp:txXfrm>
        <a:off x="1923151" y="1513309"/>
        <a:ext cx="1987078" cy="1324719"/>
      </dsp:txXfrm>
    </dsp:sp>
    <dsp:sp modelId="{D31BA6F7-202B-4C2D-B7CA-C9FA1AE8D841}">
      <dsp:nvSpPr>
        <dsp:cNvPr id="0" name=""/>
        <dsp:cNvSpPr/>
      </dsp:nvSpPr>
      <dsp:spPr>
        <a:xfrm>
          <a:off x="4142055" y="162591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Check your intranet for mentoring opportunities</a:t>
          </a:r>
        </a:p>
      </dsp:txBody>
      <dsp:txXfrm>
        <a:off x="4691813" y="1625910"/>
        <a:ext cx="1649276" cy="1099516"/>
      </dsp:txXfrm>
    </dsp:sp>
    <dsp:sp modelId="{A1F8393F-3F01-4D64-B54E-FEEE5A06606C}">
      <dsp:nvSpPr>
        <dsp:cNvPr id="0" name=""/>
        <dsp:cNvSpPr/>
      </dsp:nvSpPr>
      <dsp:spPr>
        <a:xfrm>
          <a:off x="6506016" y="162591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Healthcare Science Network mentoring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Email markknight@nhs.net</a:t>
          </a:r>
        </a:p>
      </dsp:txBody>
      <dsp:txXfrm>
        <a:off x="7055774" y="1625910"/>
        <a:ext cx="1649276" cy="1099516"/>
      </dsp:txXfrm>
    </dsp:sp>
    <dsp:sp modelId="{DBE35E49-3859-4173-AE50-0BD8CCBC21CC}">
      <dsp:nvSpPr>
        <dsp:cNvPr id="0" name=""/>
        <dsp:cNvSpPr/>
      </dsp:nvSpPr>
      <dsp:spPr>
        <a:xfrm>
          <a:off x="1260791" y="3023489"/>
          <a:ext cx="3311797" cy="132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Want a mentor external to K&amp;M hospital Trusts? </a:t>
          </a:r>
        </a:p>
      </dsp:txBody>
      <dsp:txXfrm>
        <a:off x="1923151" y="3023489"/>
        <a:ext cx="1987078" cy="1324719"/>
      </dsp:txXfrm>
    </dsp:sp>
    <dsp:sp modelId="{04A4C0D7-A93A-4D0A-AA22-197CA1DE9528}">
      <dsp:nvSpPr>
        <dsp:cNvPr id="0" name=""/>
        <dsp:cNvSpPr/>
      </dsp:nvSpPr>
      <dsp:spPr>
        <a:xfrm>
          <a:off x="4142055" y="313609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solidFill>
                <a:srgbClr val="CC0099"/>
              </a:solidFill>
            </a:rPr>
            <a:t>Pathology: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hlinkClick xmlns:r="http://schemas.openxmlformats.org/officeDocument/2006/relationships" r:id="rId2"/>
            </a:rPr>
            <a:t>IBMS Mentoring Scheme - Institute of Biomedical Science</a:t>
          </a:r>
          <a:endParaRPr lang="en-GB" sz="11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 dirty="0"/>
        </a:p>
      </dsp:txBody>
      <dsp:txXfrm>
        <a:off x="4691813" y="3136090"/>
        <a:ext cx="1649276" cy="1099516"/>
      </dsp:txXfrm>
    </dsp:sp>
    <dsp:sp modelId="{3DDB6105-B669-4158-8B60-1FDED3EE1BA2}">
      <dsp:nvSpPr>
        <dsp:cNvPr id="0" name=""/>
        <dsp:cNvSpPr/>
      </dsp:nvSpPr>
      <dsp:spPr>
        <a:xfrm>
          <a:off x="6506016" y="313609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solidFill>
                <a:srgbClr val="CC0099"/>
              </a:solidFill>
            </a:rPr>
            <a:t>Outside pathology: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South East Leadership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hlinkClick xmlns:r="http://schemas.openxmlformats.org/officeDocument/2006/relationships" r:id="rId3"/>
            </a:rPr>
            <a:t>Coaching and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hlinkClick xmlns:r="http://schemas.openxmlformats.org/officeDocument/2006/relationships" r:id="rId3"/>
            </a:rPr>
            <a:t>Mentoring Register</a:t>
          </a:r>
          <a:r>
            <a:rPr lang="en-GB" sz="1100" kern="1200" dirty="0"/>
            <a:t>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 dirty="0"/>
        </a:p>
      </dsp:txBody>
      <dsp:txXfrm>
        <a:off x="7055774" y="3136090"/>
        <a:ext cx="1649276" cy="10995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94D21E-72F0-4D82-B1CA-6AE7ABD40B2C}">
      <dsp:nvSpPr>
        <dsp:cNvPr id="0" name=""/>
        <dsp:cNvSpPr/>
      </dsp:nvSpPr>
      <dsp:spPr>
        <a:xfrm>
          <a:off x="1260791" y="3129"/>
          <a:ext cx="3311797" cy="132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Want to mentor locally in K&amp;M pathology? </a:t>
          </a:r>
        </a:p>
      </dsp:txBody>
      <dsp:txXfrm>
        <a:off x="1923151" y="3129"/>
        <a:ext cx="1987078" cy="1324719"/>
      </dsp:txXfrm>
    </dsp:sp>
    <dsp:sp modelId="{0E4CCF9E-FC8F-470F-BCFC-FF6F914AAD8B}">
      <dsp:nvSpPr>
        <dsp:cNvPr id="0" name=""/>
        <dsp:cNvSpPr/>
      </dsp:nvSpPr>
      <dsp:spPr>
        <a:xfrm>
          <a:off x="4142055" y="11573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rgbClr val="CC0099"/>
              </a:solidFill>
              <a:hlinkClick xmlns:r="http://schemas.openxmlformats.org/officeDocument/2006/relationships" r:id="rId1"/>
            </a:rPr>
            <a:t>Apply now</a:t>
          </a:r>
          <a:r>
            <a:rPr lang="en-GB" sz="1300" kern="1200" dirty="0"/>
            <a:t>!</a:t>
          </a:r>
        </a:p>
      </dsp:txBody>
      <dsp:txXfrm>
        <a:off x="4691813" y="115730"/>
        <a:ext cx="1649276" cy="1099516"/>
      </dsp:txXfrm>
    </dsp:sp>
    <dsp:sp modelId="{2E3D9EEB-EA10-46DE-B333-36724FD0F661}">
      <dsp:nvSpPr>
        <dsp:cNvPr id="0" name=""/>
        <dsp:cNvSpPr/>
      </dsp:nvSpPr>
      <dsp:spPr>
        <a:xfrm>
          <a:off x="1260791" y="1513309"/>
          <a:ext cx="3311797" cy="132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Want to mentor outside of pathology?</a:t>
          </a:r>
        </a:p>
      </dsp:txBody>
      <dsp:txXfrm>
        <a:off x="1923151" y="1513309"/>
        <a:ext cx="1987078" cy="1324719"/>
      </dsp:txXfrm>
    </dsp:sp>
    <dsp:sp modelId="{D31BA6F7-202B-4C2D-B7CA-C9FA1AE8D841}">
      <dsp:nvSpPr>
        <dsp:cNvPr id="0" name=""/>
        <dsp:cNvSpPr/>
      </dsp:nvSpPr>
      <dsp:spPr>
        <a:xfrm>
          <a:off x="4142055" y="162591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Check your intranet for reverse/reciprocal mentoring opportunities</a:t>
          </a:r>
        </a:p>
      </dsp:txBody>
      <dsp:txXfrm>
        <a:off x="4691813" y="1625910"/>
        <a:ext cx="1649276" cy="1099516"/>
      </dsp:txXfrm>
    </dsp:sp>
    <dsp:sp modelId="{A1F8393F-3F01-4D64-B54E-FEEE5A06606C}">
      <dsp:nvSpPr>
        <dsp:cNvPr id="0" name=""/>
        <dsp:cNvSpPr/>
      </dsp:nvSpPr>
      <dsp:spPr>
        <a:xfrm>
          <a:off x="6506016" y="162591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Healthcare Science Network mentoring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Email markknight@nhs.net</a:t>
          </a:r>
        </a:p>
      </dsp:txBody>
      <dsp:txXfrm>
        <a:off x="7055774" y="1625910"/>
        <a:ext cx="1649276" cy="1099516"/>
      </dsp:txXfrm>
    </dsp:sp>
    <dsp:sp modelId="{DBE35E49-3859-4173-AE50-0BD8CCBC21CC}">
      <dsp:nvSpPr>
        <dsp:cNvPr id="0" name=""/>
        <dsp:cNvSpPr/>
      </dsp:nvSpPr>
      <dsp:spPr>
        <a:xfrm>
          <a:off x="1260791" y="3023489"/>
          <a:ext cx="3311797" cy="132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Want to mentor external to K&amp;M hospital Trusts? </a:t>
          </a:r>
        </a:p>
      </dsp:txBody>
      <dsp:txXfrm>
        <a:off x="1923151" y="3023489"/>
        <a:ext cx="1987078" cy="1324719"/>
      </dsp:txXfrm>
    </dsp:sp>
    <dsp:sp modelId="{04A4C0D7-A93A-4D0A-AA22-197CA1DE9528}">
      <dsp:nvSpPr>
        <dsp:cNvPr id="0" name=""/>
        <dsp:cNvSpPr/>
      </dsp:nvSpPr>
      <dsp:spPr>
        <a:xfrm>
          <a:off x="4142055" y="313609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rgbClr val="CC0099"/>
              </a:solidFill>
            </a:rPr>
            <a:t>Pathology: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hlinkClick xmlns:r="http://schemas.openxmlformats.org/officeDocument/2006/relationships" r:id="rId2"/>
            </a:rPr>
            <a:t>IBMS Mentoring Scheme - Institute of Biomedical Science</a:t>
          </a:r>
          <a:endParaRPr lang="en-GB" sz="1300" kern="1200" dirty="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300" kern="1200" dirty="0"/>
        </a:p>
      </dsp:txBody>
      <dsp:txXfrm>
        <a:off x="4691813" y="3136090"/>
        <a:ext cx="1649276" cy="1099516"/>
      </dsp:txXfrm>
    </dsp:sp>
    <dsp:sp modelId="{3DDB6105-B669-4158-8B60-1FDED3EE1BA2}">
      <dsp:nvSpPr>
        <dsp:cNvPr id="0" name=""/>
        <dsp:cNvSpPr/>
      </dsp:nvSpPr>
      <dsp:spPr>
        <a:xfrm>
          <a:off x="6506016" y="313609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rgbClr val="CC0099"/>
              </a:solidFill>
            </a:rPr>
            <a:t>Outside pathology: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South East Leadership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hlinkClick xmlns:r="http://schemas.openxmlformats.org/officeDocument/2006/relationships" r:id="rId3"/>
            </a:rPr>
            <a:t>Coaching and Mentoring Register</a:t>
          </a:r>
          <a:endParaRPr lang="en-GB" sz="1300" kern="1200" dirty="0"/>
        </a:p>
      </dsp:txBody>
      <dsp:txXfrm>
        <a:off x="7055774" y="3136090"/>
        <a:ext cx="1649276" cy="10995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9C9F4-BF2B-4A31-B498-910C52099F82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E58A7E-5343-45F4-83EE-9ED506585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185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45392-E4B3-4489-B048-A52FB8315C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29FE29-6DDC-45AC-B24F-C7308E30E7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40AB68-66C8-4541-B00C-1DA8565EB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4125-5234-46ED-9131-FBDE89641E29}" type="datetime1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525DF-ED6D-4434-A419-B644888D5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D9D097-046D-467F-8CC8-0D7B2A705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71FC-4578-486B-8E62-99A67BFBC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273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67F7A-5B28-48B8-89D7-D3A7AF646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7BFBEE-A03C-4DAD-AE00-8FA25DE3C5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C5E7AA-2512-4603-B1F5-458156947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E434-C5B3-4502-9BFD-89024BEA62FB}" type="datetime1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431C0-ABA2-4F71-A4D6-BEFA52BED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EA3BA-4E5A-4109-8437-1354B1120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71FC-4578-486B-8E62-99A67BFBC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62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754C24-24EA-41BA-9034-C9209AFC0A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1E5850-D013-45A3-AB67-4697FD67D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BCA6E-BACE-4E38-B103-9F40EB8AF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4B5B-B98D-4F2F-AE1F-C123CE93AFBE}" type="datetime1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5501A-888A-44BD-ADBA-0F385AFFD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42ECA-F8B0-4C74-9C51-CFFE01C05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71FC-4578-486B-8E62-99A67BFBC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2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401AD-0348-4A23-99FD-E5F2702B3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F4607-F325-4CA2-95C5-84A56B264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A1C4B-4F36-4520-9E52-459A3525B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B67AB-5F7A-44EB-8021-A2003E2C63B4}" type="datetime1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33C6C-B1D7-4F4C-BC02-9377BD7E5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3EB2CA-576F-4251-9D1E-F5404726B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71FC-4578-486B-8E62-99A67BFBC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016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9A849-7D8A-4317-9893-0E5B7B5AF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818413-0391-423D-A362-C56844898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8CC92-06BE-47A3-BCB5-4D333266D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F9FE4-78D0-48CD-9DF3-7F536A63AFBC}" type="datetime1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8120E-DAF5-46D0-B2A1-BE96D3615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16A57-C973-4D24-936C-53613F869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71FC-4578-486B-8E62-99A67BFBC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967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241ED-B45C-44F3-B208-55307A17D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166D8-6F3A-4169-9E79-EA24DD21A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85CBA4-0A08-43E7-8A46-A473CDD51E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548610-855F-441A-9034-418EE40F3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8F5C4-E7CC-48BF-93C0-BE4DF40E4F48}" type="datetime1">
              <a:rPr lang="en-GB" smtClean="0"/>
              <a:t>24/11/2022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B9A0A3-34E4-445E-A2F0-9C1F67658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81A000-68F9-4946-AC95-62484487F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71FC-4578-486B-8E62-99A67BFBC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366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9CF1F-76C3-40F0-BA3E-B4970856A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797FF5-7B71-48C2-BB93-63A88CEB7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E61F6C-E835-497B-A31C-066BC07C91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25BED2-AE09-4247-B4FA-7457F8F270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4FCDAF-8DE6-44AF-B2AA-9A094E9057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4B567C-8185-40ED-8FE0-9278DC123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6A6B-A8FF-4555-9CF7-C673448CA4F7}" type="datetime1">
              <a:rPr lang="en-GB" smtClean="0"/>
              <a:t>24/11/2022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22181B-A600-4176-A11C-0AD6CF364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7F9B12-ED6B-48C3-8C67-AF22AF5DF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71FC-4578-486B-8E62-99A67BFBC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49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C9C68-FBA2-4BB7-AA4B-E30C0CDF9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07F1DA-474E-451A-8A1C-17CE349A8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11727-5374-4343-B0D3-D8A96990DB7F}" type="datetime1">
              <a:rPr lang="en-GB" smtClean="0"/>
              <a:t>24/11/2022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F37C54-5E3F-431F-B2AF-DF4F9CF56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041C91-01E5-48FC-9C0F-7B4655E6D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71FC-4578-486B-8E62-99A67BFBC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157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63E4D2-A176-4987-9C11-B3CC15E2A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6398-EA9A-4FAC-961C-47EF596554EB}" type="datetime1">
              <a:rPr lang="en-GB" smtClean="0"/>
              <a:t>24/11/2022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C1A887-CF08-4348-A28A-75E9C7D51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797614-9A76-41A8-A1F5-359D6B0C2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71FC-4578-486B-8E62-99A67BFBC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194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2FBB0-FA3E-4E36-B4F9-F81AD38D0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BBC63-674D-47F8-A377-A3C589902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006044-AA50-4B84-8F83-A7132429CE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2495D6-F46D-4902-B416-34F552890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D739-D1F9-4F04-A24A-08A70DA03C98}" type="datetime1">
              <a:rPr lang="en-GB" smtClean="0"/>
              <a:t>24/11/2022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E1475-F7AA-448A-812A-5BCD50024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9C9CED-BDB4-4EAF-B69E-19D556FAF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71FC-4578-486B-8E62-99A67BFBC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266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06CA2-EE1D-4C5D-911B-3B8A50936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CA4D6F-9E48-4682-A214-BBC0F7566E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91D406-0EAB-45C1-9485-DA991AB9F3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3D6607-BAF8-4781-A35A-00689DFF7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2D6E3-2BD5-4009-B962-11B394B347E1}" type="datetime1">
              <a:rPr lang="en-GB" smtClean="0"/>
              <a:t>24/11/2022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CA4E46-84B6-47FB-A426-3C4002916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864F12-093D-49F2-9423-DCD08655E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71FC-4578-486B-8E62-99A67BFBC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298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394EBA-91AA-46C1-893C-0449E1760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E6A38C-F8C6-488F-B129-F4FB11E31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CF2BB-DFDC-4B72-812F-619E37C2D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ABB5B-2497-4718-9A15-C41613A7468B}" type="datetime1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F3862-C700-40DE-9BC9-D2023A3D4E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4DBDA-75A4-423B-BB7A-CF739B2BD2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171FC-4578-486B-8E62-99A67BFBC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43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STP-Footer.gif">
            <a:extLst>
              <a:ext uri="{FF2B5EF4-FFF2-40B4-BE49-F238E27FC236}">
                <a16:creationId xmlns:a16="http://schemas.microsoft.com/office/drawing/2014/main" id="{7F740623-EFBB-4746-841B-65C20A62C9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764" t="76491" r="2237" b="3683"/>
          <a:stretch>
            <a:fillRect/>
          </a:stretch>
        </p:blipFill>
        <p:spPr bwMode="auto">
          <a:xfrm>
            <a:off x="10329986" y="5489576"/>
            <a:ext cx="1840523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9B70661-DC1F-4E36-AB73-D94AC38FE5A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42278" y="430214"/>
            <a:ext cx="10752016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4350407"/>
      </p:ext>
    </p:extLst>
  </p:cSld>
  <p:clrMap bg1="lt1" tx1="dk1" bg2="lt2" tx2="dk2" accent1="accent1" accent2="accent2" accent3="accent3" accent4="accent4" accent5="accent5" accent6="accent6" hlink="hlink" folHlink="folHlink"/>
  <p:transition spd="med">
    <p:fade/>
  </p:transition>
  <p:hf hdr="0" dt="0"/>
  <p:txStyles>
    <p:titleStyle>
      <a:lvl1pPr algn="l" defTabSz="371475" rtl="0" eaLnBrk="0" fontAlgn="base" hangingPunct="0">
        <a:spcBef>
          <a:spcPct val="0"/>
        </a:spcBef>
        <a:spcAft>
          <a:spcPct val="0"/>
        </a:spcAft>
        <a:defRPr sz="2200" b="1" kern="1200">
          <a:solidFill>
            <a:schemeClr val="accent1"/>
          </a:solidFill>
          <a:latin typeface="Arial"/>
          <a:ea typeface="+mj-ea"/>
          <a:cs typeface="Arial"/>
        </a:defRPr>
      </a:lvl1pPr>
      <a:lvl2pPr algn="l" defTabSz="371475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pitchFamily="34" charset="0"/>
          <a:cs typeface="Arial" pitchFamily="34" charset="0"/>
        </a:defRPr>
      </a:lvl2pPr>
      <a:lvl3pPr algn="l" defTabSz="371475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pitchFamily="34" charset="0"/>
          <a:cs typeface="Arial" pitchFamily="34" charset="0"/>
        </a:defRPr>
      </a:lvl3pPr>
      <a:lvl4pPr algn="l" defTabSz="371475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pitchFamily="34" charset="0"/>
          <a:cs typeface="Arial" pitchFamily="34" charset="0"/>
        </a:defRPr>
      </a:lvl4pPr>
      <a:lvl5pPr algn="l" defTabSz="371475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pitchFamily="34" charset="0"/>
          <a:cs typeface="Arial" pitchFamily="34" charset="0"/>
        </a:defRPr>
      </a:lvl5pPr>
      <a:lvl6pPr marL="457200" algn="l" defTabSz="371475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pitchFamily="34" charset="0"/>
          <a:cs typeface="Arial" pitchFamily="34" charset="0"/>
        </a:defRPr>
      </a:lvl6pPr>
      <a:lvl7pPr marL="914400" algn="l" defTabSz="371475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pitchFamily="34" charset="0"/>
          <a:cs typeface="Arial" pitchFamily="34" charset="0"/>
        </a:defRPr>
      </a:lvl7pPr>
      <a:lvl8pPr marL="1371600" algn="l" defTabSz="371475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pitchFamily="34" charset="0"/>
          <a:cs typeface="Arial" pitchFamily="34" charset="0"/>
        </a:defRPr>
      </a:lvl8pPr>
      <a:lvl9pPr marL="1828800" algn="l" defTabSz="371475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pitchFamily="34" charset="0"/>
          <a:cs typeface="Arial" pitchFamily="34" charset="0"/>
        </a:defRPr>
      </a:lvl9pPr>
    </p:titleStyle>
    <p:bodyStyle>
      <a:lvl1pPr marL="277813" indent="-277813" algn="l" defTabSz="371475" rtl="0" eaLnBrk="0" fontAlgn="base" hangingPunct="0">
        <a:spcBef>
          <a:spcPct val="20000"/>
        </a:spcBef>
        <a:spcAft>
          <a:spcPts val="488"/>
        </a:spcAft>
        <a:buClr>
          <a:schemeClr val="accent2"/>
        </a:buClr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/>
          <a:ea typeface="+mn-ea"/>
          <a:cs typeface="Arial"/>
        </a:defRPr>
      </a:lvl1pPr>
      <a:lvl2pPr marL="603250" indent="-231775" algn="l" defTabSz="371475" rtl="0" eaLnBrk="0" fontAlgn="base" hangingPunct="0">
        <a:spcBef>
          <a:spcPct val="20000"/>
        </a:spcBef>
        <a:spcAft>
          <a:spcPts val="488"/>
        </a:spcAft>
        <a:buClr>
          <a:schemeClr val="accent2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"/>
          <a:ea typeface="+mn-ea"/>
          <a:cs typeface="Arial"/>
        </a:defRPr>
      </a:lvl2pPr>
      <a:lvl3pPr marL="928688" indent="-185738" algn="l" defTabSz="371475" rtl="0" eaLnBrk="0" fontAlgn="base" hangingPunct="0">
        <a:spcBef>
          <a:spcPct val="20000"/>
        </a:spcBef>
        <a:spcAft>
          <a:spcPts val="488"/>
        </a:spcAft>
        <a:buClr>
          <a:schemeClr val="accent2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Arial"/>
          <a:ea typeface="+mn-ea"/>
          <a:cs typeface="Arial"/>
        </a:defRPr>
      </a:lvl3pPr>
      <a:lvl4pPr marL="1300163" indent="-185738" algn="l" defTabSz="371475" rtl="0" eaLnBrk="0" fontAlgn="base" hangingPunct="0">
        <a:spcBef>
          <a:spcPct val="20000"/>
        </a:spcBef>
        <a:spcAft>
          <a:spcPts val="488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1671638" indent="-185738" algn="l" defTabSz="371475" rtl="0" eaLnBrk="0" fontAlgn="base" hangingPunct="0">
        <a:spcBef>
          <a:spcPct val="20000"/>
        </a:spcBef>
        <a:spcAft>
          <a:spcPts val="488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043113" indent="-185738" algn="l" defTabSz="371475" rtl="0" eaLnBrk="1" latinLnBrk="0" hangingPunct="1">
        <a:spcBef>
          <a:spcPct val="20000"/>
        </a:spcBef>
        <a:buFont typeface="Arial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371475" rtl="0" eaLnBrk="1" latinLnBrk="0" hangingPunct="1">
        <a:spcBef>
          <a:spcPct val="20000"/>
        </a:spcBef>
        <a:buFont typeface="Arial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371475" rtl="0" eaLnBrk="1" latinLnBrk="0" hangingPunct="1">
        <a:spcBef>
          <a:spcPct val="20000"/>
        </a:spcBef>
        <a:buFont typeface="Arial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371475" rtl="0" eaLnBrk="1" latinLnBrk="0" hangingPunct="1">
        <a:spcBef>
          <a:spcPct val="20000"/>
        </a:spcBef>
        <a:buFont typeface="Arial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147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37147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37147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37147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37147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37147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37147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37147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37147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r/a2nNYsy6F8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hyperlink" Target="https://forms.office.com/r/KmX1hqP6zb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r/KmX1hqP6zb" TargetMode="External"/><Relationship Id="rId2" Type="http://schemas.openxmlformats.org/officeDocument/2006/relationships/hyperlink" Target="https://forms.office.com/r/a2nNYsy6F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92CE050-BCB8-49B1-8A69-D4D3663516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0355" y="4055643"/>
            <a:ext cx="4336076" cy="1655762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GB" b="1" dirty="0"/>
              <a:t>MENTORING SCHEME</a:t>
            </a:r>
          </a:p>
          <a:p>
            <a:pPr algn="l"/>
            <a:endParaRPr lang="en-GB" b="1" dirty="0"/>
          </a:p>
          <a:p>
            <a:pPr algn="l"/>
            <a:r>
              <a:rPr lang="en-GB" sz="18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MENTORING EXPRESSION OF INTEREST – MENTEE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GB" sz="18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MENTORING EXPRESSION OF INTEREST - MENTOR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95946A-504D-4D68-B568-64282DE9D5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374" y="189436"/>
            <a:ext cx="2490716" cy="684947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5739417-C7CA-4723-98DC-D211CAF71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71FC-4578-486B-8E62-99A67BFBCB82}" type="slidenum">
              <a:rPr lang="en-GB" smtClean="0"/>
              <a:t>1</a:t>
            </a:fld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8236BFC-9056-4FC2-B813-54CB0339A645}"/>
              </a:ext>
            </a:extLst>
          </p:cNvPr>
          <p:cNvSpPr/>
          <p:nvPr/>
        </p:nvSpPr>
        <p:spPr>
          <a:xfrm>
            <a:off x="210355" y="1264683"/>
            <a:ext cx="61389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CC0099"/>
                </a:solidFill>
              </a:rPr>
              <a:t>Are you looking for a mentor?</a:t>
            </a:r>
          </a:p>
          <a:p>
            <a:r>
              <a:rPr lang="en-GB" sz="3600" b="1" dirty="0">
                <a:solidFill>
                  <a:srgbClr val="00B0F0"/>
                </a:solidFill>
              </a:rPr>
              <a:t>or could you mentor others?</a:t>
            </a:r>
            <a:endParaRPr lang="en-GB" sz="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736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3771F-AF5F-4CE9-90A5-C97232456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is mentoring?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96024-0320-4DF5-A3BD-095F1C64F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3836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GB" dirty="0"/>
              <a:t>Mentors share their experiences of working in a similar field</a:t>
            </a:r>
          </a:p>
          <a:p>
            <a:pPr>
              <a:lnSpc>
                <a:spcPct val="110000"/>
              </a:lnSpc>
            </a:pPr>
            <a:r>
              <a:rPr lang="en-GB" dirty="0"/>
              <a:t>Ongoing relationship that can last for a long time</a:t>
            </a:r>
          </a:p>
          <a:p>
            <a:pPr>
              <a:lnSpc>
                <a:spcPct val="110000"/>
              </a:lnSpc>
            </a:pPr>
            <a:r>
              <a:rPr lang="en-GB" dirty="0"/>
              <a:t>Can be more informal with meetings taking place when the mentee needs some space and time to think, guidance or support</a:t>
            </a:r>
          </a:p>
          <a:p>
            <a:pPr>
              <a:lnSpc>
                <a:spcPct val="110000"/>
              </a:lnSpc>
            </a:pPr>
            <a:r>
              <a:rPr lang="en-GB" dirty="0"/>
              <a:t>Focus on long-term career and personal development</a:t>
            </a:r>
          </a:p>
          <a:p>
            <a:pPr>
              <a:lnSpc>
                <a:spcPct val="110000"/>
              </a:lnSpc>
            </a:pPr>
            <a:r>
              <a:rPr lang="en-GB" dirty="0"/>
              <a:t>The agenda is set by the mentee and takes a broader view of the person</a:t>
            </a:r>
          </a:p>
          <a:p>
            <a:pPr>
              <a:lnSpc>
                <a:spcPct val="110000"/>
              </a:lnSpc>
            </a:pPr>
            <a:r>
              <a:rPr lang="en-GB" dirty="0"/>
              <a:t>The process of mentoring encourages independence, autonomy and self-development</a:t>
            </a:r>
          </a:p>
          <a:p>
            <a:pPr>
              <a:lnSpc>
                <a:spcPct val="110000"/>
              </a:lnSpc>
            </a:pPr>
            <a:r>
              <a:rPr lang="en-GB" dirty="0"/>
              <a:t>Through reflective practice, shared learning and improved ownership for solution-focused thinking, mentoring can deliver improvements in an individual’s performance 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E439B2-A8E7-4385-B513-CACD96859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71FC-4578-486B-8E62-99A67BFBCB82}" type="slidenum">
              <a:rPr lang="en-GB" smtClean="0"/>
              <a:t>2</a:t>
            </a:fld>
            <a:endParaRPr lang="en-GB"/>
          </a:p>
        </p:txBody>
      </p:sp>
      <p:pic>
        <p:nvPicPr>
          <p:cNvPr id="5" name="Picture 2" descr="NHS logo for A4 10mm - RGB Blue">
            <a:extLst>
              <a:ext uri="{FF2B5EF4-FFF2-40B4-BE49-F238E27FC236}">
                <a16:creationId xmlns:a16="http://schemas.microsoft.com/office/drawing/2014/main" id="{729C4A35-0836-4292-BCA8-1F6C6A04D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8320" y="294013"/>
            <a:ext cx="100647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03AC862-8E9F-43B8-B5D0-565B2D53DAB5}"/>
              </a:ext>
            </a:extLst>
          </p:cNvPr>
          <p:cNvSpPr/>
          <p:nvPr/>
        </p:nvSpPr>
        <p:spPr>
          <a:xfrm>
            <a:off x="6310538" y="294013"/>
            <a:ext cx="43524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b="1" dirty="0">
                <a:latin typeface="Arial" pitchFamily="34" charset="0"/>
                <a:ea typeface="Calibri" pitchFamily="34" charset="0"/>
                <a:cs typeface="Arial" pitchFamily="34" charset="0"/>
              </a:rPr>
              <a:t>Kent and Medway Pathology Network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8912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35A46-802E-4B7C-B3F1-1A028B134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7213"/>
            <a:ext cx="10515600" cy="1325563"/>
          </a:xfrm>
        </p:spPr>
        <p:txBody>
          <a:bodyPr/>
          <a:lstStyle/>
          <a:p>
            <a:r>
              <a:rPr lang="en-GB" b="1" dirty="0"/>
              <a:t>What is Reciprocal Mentoring?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61300-D333-4A81-AD4C-1E5721D18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139" y="1442852"/>
            <a:ext cx="10515600" cy="527862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GB" sz="3400" dirty="0"/>
          </a:p>
          <a:p>
            <a:pPr fontAlgn="base">
              <a:lnSpc>
                <a:spcPct val="120000"/>
              </a:lnSpc>
            </a:pPr>
            <a:r>
              <a:rPr lang="en-GB" sz="3400" dirty="0"/>
              <a:t>Mutually beneficial mentoring partnership with formal support, training and facilitation. </a:t>
            </a:r>
          </a:p>
          <a:p>
            <a:pPr fontAlgn="base">
              <a:lnSpc>
                <a:spcPct val="120000"/>
              </a:lnSpc>
            </a:pPr>
            <a:r>
              <a:rPr lang="en-GB" sz="3400" dirty="0"/>
              <a:t>Opportunity to self-direct the content of their mentoring sessions to make it as relevant and meaningful as possible.</a:t>
            </a:r>
          </a:p>
          <a:p>
            <a:pPr>
              <a:lnSpc>
                <a:spcPct val="120000"/>
              </a:lnSpc>
            </a:pPr>
            <a:endParaRPr lang="en-GB" sz="3400" b="1" dirty="0"/>
          </a:p>
          <a:p>
            <a:pPr marL="0" indent="0">
              <a:lnSpc>
                <a:spcPct val="120000"/>
              </a:lnSpc>
              <a:buNone/>
            </a:pPr>
            <a:r>
              <a:rPr lang="en-GB" sz="3400" b="1" dirty="0"/>
              <a:t>Benefits for the mentees:</a:t>
            </a:r>
            <a:endParaRPr lang="en-GB" sz="3400" dirty="0"/>
          </a:p>
          <a:p>
            <a:pPr lvl="0">
              <a:lnSpc>
                <a:spcPct val="120000"/>
              </a:lnSpc>
            </a:pPr>
            <a:r>
              <a:rPr lang="en-GB" sz="3400" dirty="0"/>
              <a:t>Building a partnership with someone at a senior level</a:t>
            </a:r>
          </a:p>
          <a:p>
            <a:pPr lvl="0">
              <a:lnSpc>
                <a:spcPct val="120000"/>
              </a:lnSpc>
            </a:pPr>
            <a:r>
              <a:rPr lang="en-GB" sz="3400" dirty="0"/>
              <a:t>Opportunity to tap into the experience of their mentor</a:t>
            </a:r>
          </a:p>
          <a:p>
            <a:pPr lvl="0">
              <a:lnSpc>
                <a:spcPct val="120000"/>
              </a:lnSpc>
            </a:pPr>
            <a:r>
              <a:rPr lang="en-GB" sz="3400" dirty="0"/>
              <a:t>Insight into senior level activities and the ways in which leaders make decisions</a:t>
            </a:r>
          </a:p>
          <a:p>
            <a:pPr lvl="0">
              <a:lnSpc>
                <a:spcPct val="120000"/>
              </a:lnSpc>
            </a:pPr>
            <a:r>
              <a:rPr lang="en-GB" sz="3400" dirty="0"/>
              <a:t>Greater awareness of self and organisational systems through the relationship that is formed</a:t>
            </a:r>
          </a:p>
          <a:p>
            <a:pPr>
              <a:lnSpc>
                <a:spcPct val="120000"/>
              </a:lnSpc>
            </a:pPr>
            <a:r>
              <a:rPr lang="en-GB" sz="3400" dirty="0"/>
              <a:t>Confidence in talking to and challenging peers</a:t>
            </a:r>
          </a:p>
          <a:p>
            <a:pPr fontAlgn="base"/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252585-90DB-4353-8422-0CA4DFF66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71FC-4578-486B-8E62-99A67BFBCB82}" type="slidenum">
              <a:rPr lang="en-GB" smtClean="0"/>
              <a:t>3</a:t>
            </a:fld>
            <a:endParaRPr lang="en-GB"/>
          </a:p>
        </p:txBody>
      </p:sp>
      <p:pic>
        <p:nvPicPr>
          <p:cNvPr id="5" name="Picture 2" descr="NHS logo for A4 10mm - RGB Blue">
            <a:extLst>
              <a:ext uri="{FF2B5EF4-FFF2-40B4-BE49-F238E27FC236}">
                <a16:creationId xmlns:a16="http://schemas.microsoft.com/office/drawing/2014/main" id="{2E43EF93-8143-4CDC-9307-851864BD5E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8320" y="294013"/>
            <a:ext cx="100647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9EC0E86-2352-4B45-A595-FA6C4FFBEB7F}"/>
              </a:ext>
            </a:extLst>
          </p:cNvPr>
          <p:cNvSpPr/>
          <p:nvPr/>
        </p:nvSpPr>
        <p:spPr>
          <a:xfrm>
            <a:off x="6320063" y="294013"/>
            <a:ext cx="43524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b="1" dirty="0">
                <a:latin typeface="Arial" pitchFamily="34" charset="0"/>
                <a:ea typeface="Calibri" pitchFamily="34" charset="0"/>
                <a:cs typeface="Arial" pitchFamily="34" charset="0"/>
              </a:rPr>
              <a:t>Kent and Medway Pathology Network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9970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35A46-802E-4B7C-B3F1-1A028B134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7213"/>
            <a:ext cx="10515600" cy="1325563"/>
          </a:xfrm>
        </p:spPr>
        <p:txBody>
          <a:bodyPr/>
          <a:lstStyle/>
          <a:p>
            <a:r>
              <a:rPr lang="en-GB" b="1" dirty="0"/>
              <a:t>What is Reciprocal Mentoring?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61300-D333-4A81-AD4C-1E5721D18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139" y="1442852"/>
            <a:ext cx="10515600" cy="48266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Benefits for the mentors:</a:t>
            </a:r>
            <a:endParaRPr lang="en-GB" dirty="0"/>
          </a:p>
          <a:p>
            <a:pPr lvl="0">
              <a:lnSpc>
                <a:spcPct val="110000"/>
              </a:lnSpc>
            </a:pPr>
            <a:r>
              <a:rPr lang="en-GB" dirty="0"/>
              <a:t>Challenge from a different perspective</a:t>
            </a:r>
          </a:p>
          <a:p>
            <a:pPr lvl="0">
              <a:lnSpc>
                <a:spcPct val="110000"/>
              </a:lnSpc>
            </a:pPr>
            <a:r>
              <a:rPr lang="en-GB" dirty="0"/>
              <a:t>Increased understanding of the ways in which their behaviours, beliefs, policies and practices impact upon the lived experience of people within the Trust</a:t>
            </a:r>
          </a:p>
          <a:p>
            <a:pPr lvl="0">
              <a:lnSpc>
                <a:spcPct val="110000"/>
              </a:lnSpc>
            </a:pPr>
            <a:r>
              <a:rPr lang="en-GB" dirty="0"/>
              <a:t>Confidence in challenging beliefs and behaviours with peers and influencing decision making</a:t>
            </a:r>
          </a:p>
          <a:p>
            <a:pPr lvl="0">
              <a:lnSpc>
                <a:spcPct val="110000"/>
              </a:lnSpc>
            </a:pPr>
            <a:r>
              <a:rPr lang="en-GB" dirty="0"/>
              <a:t>Motivating others to take action that would make a change for mentees</a:t>
            </a:r>
          </a:p>
          <a:p>
            <a:pPr fontAlgn="base"/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252585-90DB-4353-8422-0CA4DFF66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71FC-4578-486B-8E62-99A67BFBCB82}" type="slidenum">
              <a:rPr lang="en-GB" smtClean="0"/>
              <a:t>4</a:t>
            </a:fld>
            <a:endParaRPr lang="en-GB"/>
          </a:p>
        </p:txBody>
      </p:sp>
      <p:pic>
        <p:nvPicPr>
          <p:cNvPr id="5" name="Picture 2" descr="NHS logo for A4 10mm - RGB Blue">
            <a:extLst>
              <a:ext uri="{FF2B5EF4-FFF2-40B4-BE49-F238E27FC236}">
                <a16:creationId xmlns:a16="http://schemas.microsoft.com/office/drawing/2014/main" id="{2E43EF93-8143-4CDC-9307-851864BD5E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8320" y="294013"/>
            <a:ext cx="100647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9EC0E86-2352-4B45-A595-FA6C4FFBEB7F}"/>
              </a:ext>
            </a:extLst>
          </p:cNvPr>
          <p:cNvSpPr/>
          <p:nvPr/>
        </p:nvSpPr>
        <p:spPr>
          <a:xfrm>
            <a:off x="6320063" y="294013"/>
            <a:ext cx="43524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b="1" dirty="0">
                <a:latin typeface="Arial" pitchFamily="34" charset="0"/>
                <a:ea typeface="Calibri" pitchFamily="34" charset="0"/>
                <a:cs typeface="Arial" pitchFamily="34" charset="0"/>
              </a:rPr>
              <a:t>Kent and Medway Pathology Network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6785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FFD81-A257-466C-8914-E807065DD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KMPN mentoring programme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B1521-6431-454D-99BF-EF3BF08E3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4018"/>
          </a:xfrm>
        </p:spPr>
        <p:txBody>
          <a:bodyPr/>
          <a:lstStyle/>
          <a:p>
            <a:r>
              <a:rPr lang="en-GB" dirty="0"/>
              <a:t>Expressions of interest in by December 1</a:t>
            </a:r>
            <a:r>
              <a:rPr lang="en-GB" baseline="30000" dirty="0"/>
              <a:t>st</a:t>
            </a:r>
            <a:endParaRPr lang="en-GB" dirty="0"/>
          </a:p>
          <a:p>
            <a:r>
              <a:rPr lang="en-GB" dirty="0"/>
              <a:t>Matching mentors and mentees in December</a:t>
            </a:r>
          </a:p>
          <a:p>
            <a:r>
              <a:rPr lang="en-GB" dirty="0"/>
              <a:t>Two hour group intro on Teams in January – choice of 3 dates</a:t>
            </a:r>
          </a:p>
          <a:p>
            <a:pPr lvl="1"/>
            <a:r>
              <a:rPr lang="en-GB" dirty="0"/>
              <a:t>Identify your goals</a:t>
            </a:r>
          </a:p>
          <a:p>
            <a:pPr lvl="1"/>
            <a:r>
              <a:rPr lang="en-GB" dirty="0"/>
              <a:t>Refresh communication skills for effective mentoring on-line</a:t>
            </a:r>
          </a:p>
          <a:p>
            <a:pPr lvl="1"/>
            <a:r>
              <a:rPr lang="en-GB" dirty="0"/>
              <a:t>Reflective diary to record learning</a:t>
            </a:r>
          </a:p>
          <a:p>
            <a:r>
              <a:rPr lang="en-GB" dirty="0"/>
              <a:t>‘Chemistry’ conversation and contracts in Jan/Feb</a:t>
            </a:r>
          </a:p>
          <a:p>
            <a:r>
              <a:rPr lang="en-GB" dirty="0"/>
              <a:t>Monthly 1h mentoring sessions February to July</a:t>
            </a:r>
          </a:p>
          <a:p>
            <a:r>
              <a:rPr lang="en-GB" dirty="0"/>
              <a:t>Evaluation at start, mid point and end</a:t>
            </a:r>
          </a:p>
          <a:p>
            <a:r>
              <a:rPr lang="en-GB" dirty="0"/>
              <a:t>Your stories published on website and/or bulletin from September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AB160-A1CE-4A33-A17F-CB15D37F5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71FC-4578-486B-8E62-99A67BFBCB8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27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292A3-661A-4F46-97CD-33106C39C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Time commitment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F69FF-5138-42B3-8B55-E0861727B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January – 2h intro session</a:t>
            </a:r>
          </a:p>
          <a:p>
            <a:r>
              <a:rPr lang="en-GB" dirty="0"/>
              <a:t>Jan/Feb – 1/2h ‘chemistry’ and contracting conversation </a:t>
            </a:r>
          </a:p>
          <a:p>
            <a:r>
              <a:rPr lang="en-GB" dirty="0"/>
              <a:t>Feb-July – 6 x 1h monthly mentoring conversations</a:t>
            </a:r>
          </a:p>
          <a:p>
            <a:r>
              <a:rPr lang="en-GB" dirty="0"/>
              <a:t>August – 1/2h evaluation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E7231E-AD83-47CA-8C8D-3BCD11BCE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71FC-4578-486B-8E62-99A67BFBCB8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053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292A3-661A-4F46-97CD-33106C39C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Want to become a KMPN Mentor or Mentee?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F69FF-5138-42B3-8B55-E0861727B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E7231E-AD83-47CA-8C8D-3BCD11BCE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71FC-4578-486B-8E62-99A67BFBCB82}" type="slidenum">
              <a:rPr lang="en-GB" smtClean="0"/>
              <a:t>7</a:t>
            </a:fld>
            <a:endParaRPr lang="en-GB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6A07832-50A3-4DF0-98BF-5D774D7447CC}"/>
              </a:ext>
            </a:extLst>
          </p:cNvPr>
          <p:cNvSpPr txBox="1">
            <a:spLocks/>
          </p:cNvSpPr>
          <p:nvPr/>
        </p:nvSpPr>
        <p:spPr>
          <a:xfrm>
            <a:off x="938010" y="2046538"/>
            <a:ext cx="10515599" cy="351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MENTORING SCHEME – click complete the forms below to register interest.</a:t>
            </a:r>
          </a:p>
          <a:p>
            <a:endParaRPr lang="en-GB" b="1" dirty="0"/>
          </a:p>
          <a:p>
            <a:r>
              <a:rPr lang="en-GB" sz="1800" b="1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MENTORING EXPRESSION OF INTEREST – MENTEE</a:t>
            </a:r>
            <a:endParaRPr lang="en-GB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b="1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MENTORING EXPRESSION OF INTEREST - MENTOR</a:t>
            </a:r>
            <a:endParaRPr lang="en-GB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839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0D9E2-5C42-4DAD-99F6-DA5F1950A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Is the KMPN mentoring scheme right for me? </a:t>
            </a:r>
            <a:r>
              <a:rPr lang="en-GB" b="1" dirty="0">
                <a:solidFill>
                  <a:srgbClr val="CC0099"/>
                </a:solidFill>
              </a:rPr>
              <a:t>MENTEES</a:t>
            </a:r>
            <a:endParaRPr lang="en-GB" dirty="0">
              <a:solidFill>
                <a:srgbClr val="CC0099"/>
              </a:solidFill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216BF7B-FAD5-4F41-A1D1-83EC0A21F9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992279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729F4D-9BD8-4080-80B4-8CBAE2496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71FC-4578-486B-8E62-99A67BFBCB8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472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0D9E2-5C42-4DAD-99F6-DA5F1950A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Is the KMPN mentoring scheme right for me? </a:t>
            </a:r>
            <a:r>
              <a:rPr lang="en-GB" b="1" dirty="0">
                <a:solidFill>
                  <a:srgbClr val="CC0099"/>
                </a:solidFill>
              </a:rPr>
              <a:t>MENTORS</a:t>
            </a:r>
            <a:endParaRPr lang="en-GB" dirty="0">
              <a:solidFill>
                <a:srgbClr val="CC0099"/>
              </a:solidFill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216BF7B-FAD5-4F41-A1D1-83EC0A21F9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534981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729F4D-9BD8-4080-80B4-8CBAE2496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71FC-4578-486B-8E62-99A67BFBCB8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095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K&amp;M STP">
      <a:dk1>
        <a:srgbClr val="231F20"/>
      </a:dk1>
      <a:lt1>
        <a:sysClr val="window" lastClr="FFFFFF"/>
      </a:lt1>
      <a:dk2>
        <a:srgbClr val="231F20"/>
      </a:dk2>
      <a:lt2>
        <a:srgbClr val="FFFFFF"/>
      </a:lt2>
      <a:accent1>
        <a:srgbClr val="330072"/>
      </a:accent1>
      <a:accent2>
        <a:srgbClr val="AE2573"/>
      </a:accent2>
      <a:accent3>
        <a:srgbClr val="00A499"/>
      </a:accent3>
      <a:accent4>
        <a:srgbClr val="005EB8"/>
      </a:accent4>
      <a:accent5>
        <a:srgbClr val="768692"/>
      </a:accent5>
      <a:accent6>
        <a:srgbClr val="FFFFFF"/>
      </a:accent6>
      <a:hlink>
        <a:srgbClr val="0072C6"/>
      </a:hlink>
      <a:folHlink>
        <a:srgbClr val="3300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B0B0277D-EF60-4AEE-BA4B-6E2E3CC3D8C3}" vid="{58620CB6-4668-4888-A457-302E1463A44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7030</TotalTime>
  <Words>609</Words>
  <Application>Microsoft Office PowerPoint</Application>
  <PresentationFormat>Widescreen</PresentationFormat>
  <Paragraphs>97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1_Office Theme</vt:lpstr>
      <vt:lpstr>PowerPoint Presentation</vt:lpstr>
      <vt:lpstr>What is mentoring?</vt:lpstr>
      <vt:lpstr>What is Reciprocal Mentoring?</vt:lpstr>
      <vt:lpstr>What is Reciprocal Mentoring?</vt:lpstr>
      <vt:lpstr>KMPN mentoring programme</vt:lpstr>
      <vt:lpstr>Time commitment</vt:lpstr>
      <vt:lpstr>Want to become a KMPN Mentor or Mentee?</vt:lpstr>
      <vt:lpstr>Is the KMPN mentoring scheme right for me? MENTEES</vt:lpstr>
      <vt:lpstr>Is the KMPN mentoring scheme right for me? MENTORS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 and Medway  Pathology Network</dc:title>
  <dc:creator>Amanda PRICE</dc:creator>
  <cp:lastModifiedBy>BHOGAL, Manpreet (KENT AND MEDWAY NHS AND SOCIAL CARE PARTNERSHIP TRUST)</cp:lastModifiedBy>
  <cp:revision>87</cp:revision>
  <dcterms:created xsi:type="dcterms:W3CDTF">2022-05-30T12:54:49Z</dcterms:created>
  <dcterms:modified xsi:type="dcterms:W3CDTF">2022-11-24T14:15:06Z</dcterms:modified>
</cp:coreProperties>
</file>